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876" r:id="rId2"/>
    <p:sldMasterId id="2147483888" r:id="rId3"/>
    <p:sldMasterId id="2147483896" r:id="rId4"/>
  </p:sldMasterIdLst>
  <p:notesMasterIdLst>
    <p:notesMasterId r:id="rId33"/>
  </p:notesMasterIdLst>
  <p:sldIdLst>
    <p:sldId id="327" r:id="rId5"/>
    <p:sldId id="329" r:id="rId6"/>
    <p:sldId id="330" r:id="rId7"/>
    <p:sldId id="331" r:id="rId8"/>
    <p:sldId id="332" r:id="rId9"/>
    <p:sldId id="333" r:id="rId10"/>
    <p:sldId id="328" r:id="rId11"/>
    <p:sldId id="283" r:id="rId12"/>
    <p:sldId id="288" r:id="rId13"/>
    <p:sldId id="312" r:id="rId14"/>
    <p:sldId id="284" r:id="rId15"/>
    <p:sldId id="311" r:id="rId16"/>
    <p:sldId id="289" r:id="rId17"/>
    <p:sldId id="310" r:id="rId18"/>
    <p:sldId id="290" r:id="rId19"/>
    <p:sldId id="291" r:id="rId20"/>
    <p:sldId id="292" r:id="rId21"/>
    <p:sldId id="294" r:id="rId22"/>
    <p:sldId id="295" r:id="rId23"/>
    <p:sldId id="296" r:id="rId24"/>
    <p:sldId id="297" r:id="rId25"/>
    <p:sldId id="298" r:id="rId26"/>
    <p:sldId id="299" r:id="rId27"/>
    <p:sldId id="301" r:id="rId28"/>
    <p:sldId id="302" r:id="rId29"/>
    <p:sldId id="304" r:id="rId30"/>
    <p:sldId id="303" r:id="rId31"/>
    <p:sldId id="300" r:id="rId32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N W3"/>
        <a:cs typeface="ヒラギノ角ゴ ProN W3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N W3"/>
        <a:cs typeface="ヒラギノ角ゴ ProN W3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N W3"/>
        <a:cs typeface="ヒラギノ角ゴ ProN W3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N W3"/>
        <a:cs typeface="ヒラギノ角ゴ ProN W3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N W3"/>
        <a:cs typeface="ヒラギノ角ゴ ProN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N W3"/>
        <a:cs typeface="ヒラギノ角ゴ ProN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N W3"/>
        <a:cs typeface="ヒラギノ角ゴ ProN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N W3"/>
        <a:cs typeface="ヒラギノ角ゴ ProN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N W3"/>
        <a:cs typeface="ヒラギノ角ゴ ProN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1" autoAdjust="0"/>
  </p:normalViewPr>
  <p:slideViewPr>
    <p:cSldViewPr>
      <p:cViewPr>
        <p:scale>
          <a:sx n="74" d="100"/>
          <a:sy n="74" d="100"/>
        </p:scale>
        <p:origin x="-104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1E091D44-48E6-43EB-83A4-D3ADB47F3910}" type="datetimeFigureOut">
              <a:rPr lang="it-IT"/>
              <a:pPr>
                <a:defRPr/>
              </a:pPr>
              <a:t>28/01/2014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340BFC98-4AAA-48F2-BE65-C638860BF7F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824" y="3886652"/>
            <a:ext cx="6400354" cy="1752451"/>
          </a:xfrm>
          <a:prstGeom prst="rect">
            <a:avLst/>
          </a:prstGeom>
        </p:spPr>
        <p:txBody>
          <a:bodyPr vert="horz" lIns="64274" tIns="32137" rIns="64274" bIns="32137"/>
          <a:lstStyle>
            <a:lvl1pPr marL="0" indent="0" algn="ctr">
              <a:buNone/>
              <a:defRPr/>
            </a:lvl1pPr>
            <a:lvl2pPr marL="321374" indent="0" algn="ctr">
              <a:buNone/>
              <a:defRPr/>
            </a:lvl2pPr>
            <a:lvl3pPr marL="642750" indent="0" algn="ctr">
              <a:buNone/>
              <a:defRPr/>
            </a:lvl3pPr>
            <a:lvl4pPr marL="964124" indent="0" algn="ctr">
              <a:buNone/>
              <a:defRPr/>
            </a:lvl4pPr>
            <a:lvl5pPr marL="1285500" indent="0" algn="ctr">
              <a:buNone/>
              <a:defRPr/>
            </a:lvl5pPr>
            <a:lvl6pPr marL="1606877" indent="0" algn="ctr">
              <a:buNone/>
              <a:defRPr/>
            </a:lvl6pPr>
            <a:lvl7pPr marL="1928250" indent="0" algn="ctr">
              <a:buNone/>
              <a:defRPr/>
            </a:lvl7pPr>
            <a:lvl8pPr marL="2249626" indent="0" algn="ctr">
              <a:buNone/>
              <a:defRPr/>
            </a:lvl8pPr>
            <a:lvl9pPr marL="2571001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647" y="1600652"/>
            <a:ext cx="8228707" cy="4525119"/>
          </a:xfrm>
          <a:prstGeom prst="rect">
            <a:avLst/>
          </a:prstGeom>
        </p:spPr>
        <p:txBody>
          <a:bodyPr vert="eaVert" lIns="64274" tIns="32137" rIns="64274" bIns="32137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851178"/>
          </a:xfrm>
          <a:prstGeom prst="rect">
            <a:avLst/>
          </a:prstGeom>
        </p:spPr>
        <p:txBody>
          <a:bodyPr vert="eaVert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851178"/>
          </a:xfrm>
          <a:prstGeom prst="rect">
            <a:avLst/>
          </a:prstGeom>
        </p:spPr>
        <p:txBody>
          <a:bodyPr vert="eaVert" lIns="64274" tIns="32137" rIns="64274" bIns="32137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824" y="3886652"/>
            <a:ext cx="6400354" cy="1752451"/>
          </a:xfrm>
          <a:prstGeom prst="rect">
            <a:avLst/>
          </a:prstGeom>
        </p:spPr>
        <p:txBody>
          <a:bodyPr vert="horz" lIns="64274" tIns="32137" rIns="64274" bIns="32137"/>
          <a:lstStyle>
            <a:lvl1pPr marL="0" indent="0" algn="ctr">
              <a:buNone/>
              <a:defRPr/>
            </a:lvl1pPr>
            <a:lvl2pPr marL="321374" indent="0" algn="ctr">
              <a:buNone/>
              <a:defRPr/>
            </a:lvl2pPr>
            <a:lvl3pPr marL="642750" indent="0" algn="ctr">
              <a:buNone/>
              <a:defRPr/>
            </a:lvl3pPr>
            <a:lvl4pPr marL="964124" indent="0" algn="ctr">
              <a:buNone/>
              <a:defRPr/>
            </a:lvl4pPr>
            <a:lvl5pPr marL="1285500" indent="0" algn="ctr">
              <a:buNone/>
              <a:defRPr/>
            </a:lvl5pPr>
            <a:lvl6pPr marL="1606877" indent="0" algn="ctr">
              <a:buNone/>
              <a:defRPr/>
            </a:lvl6pPr>
            <a:lvl7pPr marL="1928250" indent="0" algn="ctr">
              <a:buNone/>
              <a:defRPr/>
            </a:lvl7pPr>
            <a:lvl8pPr marL="2249626" indent="0" algn="ctr">
              <a:buNone/>
              <a:defRPr/>
            </a:lvl8pPr>
            <a:lvl9pPr marL="2571001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647" y="1600652"/>
            <a:ext cx="8228707" cy="4525119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vert="horz" lIns="64274" tIns="32137" rIns="64274" bIns="32137" anchor="t"/>
          <a:lstStyle>
            <a:lvl1pPr algn="l">
              <a:defRPr sz="28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lIns="64274" tIns="32137" rIns="64274" bIns="32137" anchor="b"/>
          <a:lstStyle>
            <a:lvl1pPr marL="0" indent="0">
              <a:buNone/>
              <a:defRPr sz="1400"/>
            </a:lvl1pPr>
            <a:lvl2pPr marL="321374" indent="0">
              <a:buNone/>
              <a:defRPr sz="1300"/>
            </a:lvl2pPr>
            <a:lvl3pPr marL="642750" indent="0">
              <a:buNone/>
              <a:defRPr sz="1100"/>
            </a:lvl3pPr>
            <a:lvl4pPr marL="964124" indent="0">
              <a:buNone/>
              <a:defRPr sz="1000"/>
            </a:lvl4pPr>
            <a:lvl5pPr marL="1285500" indent="0">
              <a:buNone/>
              <a:defRPr sz="1000"/>
            </a:lvl5pPr>
            <a:lvl6pPr marL="1606877" indent="0">
              <a:buNone/>
              <a:defRPr sz="1000"/>
            </a:lvl6pPr>
            <a:lvl7pPr marL="1928250" indent="0">
              <a:buNone/>
              <a:defRPr sz="1000"/>
            </a:lvl7pPr>
            <a:lvl8pPr marL="2249626" indent="0">
              <a:buNone/>
              <a:defRPr sz="1000"/>
            </a:lvl8pPr>
            <a:lvl9pPr marL="2571001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648" y="1600652"/>
            <a:ext cx="4060775" cy="4525119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5579" y="1600652"/>
            <a:ext cx="4060775" cy="4525119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lIns="64274" tIns="32137" rIns="64274" bIns="32137" anchor="b"/>
          <a:lstStyle>
            <a:lvl1pPr marL="0" indent="0">
              <a:buNone/>
              <a:defRPr sz="1700" b="1"/>
            </a:lvl1pPr>
            <a:lvl2pPr marL="321374" indent="0">
              <a:buNone/>
              <a:defRPr sz="1400" b="1"/>
            </a:lvl2pPr>
            <a:lvl3pPr marL="642750" indent="0">
              <a:buNone/>
              <a:defRPr sz="1300" b="1"/>
            </a:lvl3pPr>
            <a:lvl4pPr marL="964124" indent="0">
              <a:buNone/>
              <a:defRPr sz="1100" b="1"/>
            </a:lvl4pPr>
            <a:lvl5pPr marL="1285500" indent="0">
              <a:buNone/>
              <a:defRPr sz="1100" b="1"/>
            </a:lvl5pPr>
            <a:lvl6pPr marL="1606877" indent="0">
              <a:buNone/>
              <a:defRPr sz="1100" b="1"/>
            </a:lvl6pPr>
            <a:lvl7pPr marL="1928250" indent="0">
              <a:buNone/>
              <a:defRPr sz="1100" b="1"/>
            </a:lvl7pPr>
            <a:lvl8pPr marL="2249626" indent="0">
              <a:buNone/>
              <a:defRPr sz="1100" b="1"/>
            </a:lvl8pPr>
            <a:lvl9pPr marL="2571001" indent="0">
              <a:buNone/>
              <a:defRPr sz="11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lIns="64274" tIns="32137" rIns="64274" bIns="32137" anchor="b"/>
          <a:lstStyle>
            <a:lvl1pPr marL="0" indent="0">
              <a:buNone/>
              <a:defRPr sz="1700" b="1"/>
            </a:lvl1pPr>
            <a:lvl2pPr marL="321374" indent="0">
              <a:buNone/>
              <a:defRPr sz="1400" b="1"/>
            </a:lvl2pPr>
            <a:lvl3pPr marL="642750" indent="0">
              <a:buNone/>
              <a:defRPr sz="1300" b="1"/>
            </a:lvl3pPr>
            <a:lvl4pPr marL="964124" indent="0">
              <a:buNone/>
              <a:defRPr sz="1100" b="1"/>
            </a:lvl4pPr>
            <a:lvl5pPr marL="1285500" indent="0">
              <a:buNone/>
              <a:defRPr sz="1100" b="1"/>
            </a:lvl5pPr>
            <a:lvl6pPr marL="1606877" indent="0">
              <a:buNone/>
              <a:defRPr sz="1100" b="1"/>
            </a:lvl6pPr>
            <a:lvl7pPr marL="1928250" indent="0">
              <a:buNone/>
              <a:defRPr sz="1100" b="1"/>
            </a:lvl7pPr>
            <a:lvl8pPr marL="2249626" indent="0">
              <a:buNone/>
              <a:defRPr sz="1100" b="1"/>
            </a:lvl8pPr>
            <a:lvl9pPr marL="2571001" indent="0">
              <a:buNone/>
              <a:defRPr sz="11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52" y="273478"/>
            <a:ext cx="3008189" cy="1161975"/>
          </a:xfrm>
          <a:prstGeom prst="rect">
            <a:avLst/>
          </a:prstGeom>
        </p:spPr>
        <p:txBody>
          <a:bodyPr vert="horz" lIns="64274" tIns="32137" rIns="64274" bIns="32137" anchor="b"/>
          <a:lstStyle>
            <a:lvl1pPr algn="l">
              <a:defRPr sz="14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652" y="1435448"/>
            <a:ext cx="3008189" cy="4690318"/>
          </a:xfrm>
          <a:prstGeom prst="rect">
            <a:avLst/>
          </a:prstGeom>
        </p:spPr>
        <p:txBody>
          <a:bodyPr vert="horz" lIns="64274" tIns="32137" rIns="64274" bIns="32137"/>
          <a:lstStyle>
            <a:lvl1pPr marL="0" indent="0">
              <a:buNone/>
              <a:defRPr sz="1000"/>
            </a:lvl1pPr>
            <a:lvl2pPr marL="321374" indent="0">
              <a:buNone/>
              <a:defRPr sz="800"/>
            </a:lvl2pPr>
            <a:lvl3pPr marL="642750" indent="0">
              <a:buNone/>
              <a:defRPr sz="700"/>
            </a:lvl3pPr>
            <a:lvl4pPr marL="964124" indent="0">
              <a:buNone/>
              <a:defRPr sz="600"/>
            </a:lvl4pPr>
            <a:lvl5pPr marL="1285500" indent="0">
              <a:buNone/>
              <a:defRPr sz="600"/>
            </a:lvl5pPr>
            <a:lvl6pPr marL="1606877" indent="0">
              <a:buNone/>
              <a:defRPr sz="600"/>
            </a:lvl6pPr>
            <a:lvl7pPr marL="1928250" indent="0">
              <a:buNone/>
              <a:defRPr sz="600"/>
            </a:lvl7pPr>
            <a:lvl8pPr marL="2249626" indent="0">
              <a:buNone/>
              <a:defRPr sz="600"/>
            </a:lvl8pPr>
            <a:lvl9pPr marL="2571001" indent="0">
              <a:buNone/>
              <a:defRPr sz="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647" y="1600652"/>
            <a:ext cx="8228707" cy="4525119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640" y="4800824"/>
            <a:ext cx="5486177" cy="567035"/>
          </a:xfrm>
          <a:prstGeom prst="rect">
            <a:avLst/>
          </a:prstGeom>
        </p:spPr>
        <p:txBody>
          <a:bodyPr vert="horz" lIns="64274" tIns="32137" rIns="64274" bIns="32137" anchor="b"/>
          <a:lstStyle>
            <a:lvl1pPr algn="l">
              <a:defRPr sz="14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640" y="612800"/>
            <a:ext cx="5486177" cy="4114354"/>
          </a:xfrm>
          <a:prstGeom prst="rect">
            <a:avLst/>
          </a:prstGeom>
        </p:spPr>
        <p:txBody>
          <a:bodyPr vert="horz" lIns="64274" tIns="32137" rIns="64274" bIns="32137"/>
          <a:lstStyle>
            <a:lvl1pPr marL="0" indent="0">
              <a:buNone/>
              <a:defRPr sz="2200"/>
            </a:lvl1pPr>
            <a:lvl2pPr marL="321374" indent="0">
              <a:buNone/>
              <a:defRPr sz="2000"/>
            </a:lvl2pPr>
            <a:lvl3pPr marL="642750" indent="0">
              <a:buNone/>
              <a:defRPr sz="1700"/>
            </a:lvl3pPr>
            <a:lvl4pPr marL="964124" indent="0">
              <a:buNone/>
              <a:defRPr sz="1400"/>
            </a:lvl4pPr>
            <a:lvl5pPr marL="1285500" indent="0">
              <a:buNone/>
              <a:defRPr sz="1400"/>
            </a:lvl5pPr>
            <a:lvl6pPr marL="1606877" indent="0">
              <a:buNone/>
              <a:defRPr sz="1400"/>
            </a:lvl6pPr>
            <a:lvl7pPr marL="1928250" indent="0">
              <a:buNone/>
              <a:defRPr sz="1400"/>
            </a:lvl7pPr>
            <a:lvl8pPr marL="2249626" indent="0">
              <a:buNone/>
              <a:defRPr sz="1400"/>
            </a:lvl8pPr>
            <a:lvl9pPr marL="2571001" indent="0">
              <a:buNone/>
              <a:defRPr sz="1400"/>
            </a:lvl9pPr>
          </a:lstStyle>
          <a:p>
            <a:pPr lvl="0"/>
            <a:r>
              <a:rPr lang="it-IT" noProof="0" smtClean="0">
                <a:sym typeface="Gill Sans" charset="0"/>
              </a:rPr>
              <a:t>Fare clic sull'icona per inserire un'immagine</a:t>
            </a:r>
            <a:endParaRPr lang="it-IT" noProof="0">
              <a:sym typeface="Gill Sans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640" y="5367860"/>
            <a:ext cx="5486177" cy="804788"/>
          </a:xfrm>
          <a:prstGeom prst="rect">
            <a:avLst/>
          </a:prstGeom>
        </p:spPr>
        <p:txBody>
          <a:bodyPr vert="horz" lIns="64274" tIns="32137" rIns="64274" bIns="32137"/>
          <a:lstStyle>
            <a:lvl1pPr marL="0" indent="0">
              <a:buNone/>
              <a:defRPr sz="1000"/>
            </a:lvl1pPr>
            <a:lvl2pPr marL="321374" indent="0">
              <a:buNone/>
              <a:defRPr sz="800"/>
            </a:lvl2pPr>
            <a:lvl3pPr marL="642750" indent="0">
              <a:buNone/>
              <a:defRPr sz="700"/>
            </a:lvl3pPr>
            <a:lvl4pPr marL="964124" indent="0">
              <a:buNone/>
              <a:defRPr sz="600"/>
            </a:lvl4pPr>
            <a:lvl5pPr marL="1285500" indent="0">
              <a:buNone/>
              <a:defRPr sz="600"/>
            </a:lvl5pPr>
            <a:lvl6pPr marL="1606877" indent="0">
              <a:buNone/>
              <a:defRPr sz="600"/>
            </a:lvl6pPr>
            <a:lvl7pPr marL="1928250" indent="0">
              <a:buNone/>
              <a:defRPr sz="600"/>
            </a:lvl7pPr>
            <a:lvl8pPr marL="2249626" indent="0">
              <a:buNone/>
              <a:defRPr sz="600"/>
            </a:lvl8pPr>
            <a:lvl9pPr marL="2571001" indent="0">
              <a:buNone/>
              <a:defRPr sz="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647" y="1600652"/>
            <a:ext cx="8228707" cy="4525119"/>
          </a:xfrm>
          <a:prstGeom prst="rect">
            <a:avLst/>
          </a:prstGeom>
        </p:spPr>
        <p:txBody>
          <a:bodyPr vert="eaVert" lIns="64274" tIns="32137" rIns="64274" bIns="32137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851178"/>
          </a:xfrm>
          <a:prstGeom prst="rect">
            <a:avLst/>
          </a:prstGeom>
        </p:spPr>
        <p:txBody>
          <a:bodyPr vert="eaVert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851178"/>
          </a:xfrm>
          <a:prstGeom prst="rect">
            <a:avLst/>
          </a:prstGeom>
        </p:spPr>
        <p:txBody>
          <a:bodyPr vert="eaVert" lIns="64274" tIns="32137" rIns="64274" bIns="32137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824" y="3886652"/>
            <a:ext cx="6400354" cy="1752451"/>
          </a:xfrm>
          <a:prstGeom prst="rect">
            <a:avLst/>
          </a:prstGeom>
        </p:spPr>
        <p:txBody>
          <a:bodyPr vert="horz" lIns="64274" tIns="32137" rIns="64274" bIns="32137"/>
          <a:lstStyle>
            <a:lvl1pPr marL="0" indent="0" algn="ctr">
              <a:buNone/>
              <a:defRPr/>
            </a:lvl1pPr>
            <a:lvl2pPr marL="321374" indent="0" algn="ctr">
              <a:buNone/>
              <a:defRPr/>
            </a:lvl2pPr>
            <a:lvl3pPr marL="642750" indent="0" algn="ctr">
              <a:buNone/>
              <a:defRPr/>
            </a:lvl3pPr>
            <a:lvl4pPr marL="964124" indent="0" algn="ctr">
              <a:buNone/>
              <a:defRPr/>
            </a:lvl4pPr>
            <a:lvl5pPr marL="1285500" indent="0" algn="ctr">
              <a:buNone/>
              <a:defRPr/>
            </a:lvl5pPr>
            <a:lvl6pPr marL="1606877" indent="0" algn="ctr">
              <a:buNone/>
              <a:defRPr/>
            </a:lvl6pPr>
            <a:lvl7pPr marL="1928250" indent="0" algn="ctr">
              <a:buNone/>
              <a:defRPr/>
            </a:lvl7pPr>
            <a:lvl8pPr marL="2249626" indent="0" algn="ctr">
              <a:buNone/>
              <a:defRPr/>
            </a:lvl8pPr>
            <a:lvl9pPr marL="2571001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647" y="1600652"/>
            <a:ext cx="8228707" cy="4525119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vert="horz" lIns="64274" tIns="32137" rIns="64274" bIns="32137" anchor="t"/>
          <a:lstStyle>
            <a:lvl1pPr algn="l">
              <a:defRPr sz="28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lIns="64274" tIns="32137" rIns="64274" bIns="32137" anchor="b"/>
          <a:lstStyle>
            <a:lvl1pPr marL="0" indent="0">
              <a:buNone/>
              <a:defRPr sz="1400"/>
            </a:lvl1pPr>
            <a:lvl2pPr marL="321374" indent="0">
              <a:buNone/>
              <a:defRPr sz="1300"/>
            </a:lvl2pPr>
            <a:lvl3pPr marL="642750" indent="0">
              <a:buNone/>
              <a:defRPr sz="1100"/>
            </a:lvl3pPr>
            <a:lvl4pPr marL="964124" indent="0">
              <a:buNone/>
              <a:defRPr sz="1000"/>
            </a:lvl4pPr>
            <a:lvl5pPr marL="1285500" indent="0">
              <a:buNone/>
              <a:defRPr sz="1000"/>
            </a:lvl5pPr>
            <a:lvl6pPr marL="1606877" indent="0">
              <a:buNone/>
              <a:defRPr sz="1000"/>
            </a:lvl6pPr>
            <a:lvl7pPr marL="1928250" indent="0">
              <a:buNone/>
              <a:defRPr sz="1000"/>
            </a:lvl7pPr>
            <a:lvl8pPr marL="2249626" indent="0">
              <a:buNone/>
              <a:defRPr sz="1000"/>
            </a:lvl8pPr>
            <a:lvl9pPr marL="2571001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648" y="1600652"/>
            <a:ext cx="4060775" cy="4525119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5579" y="1600652"/>
            <a:ext cx="4060775" cy="4525119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lIns="64274" tIns="32137" rIns="64274" bIns="32137" anchor="b"/>
          <a:lstStyle>
            <a:lvl1pPr marL="0" indent="0">
              <a:buNone/>
              <a:defRPr sz="1700" b="1"/>
            </a:lvl1pPr>
            <a:lvl2pPr marL="321374" indent="0">
              <a:buNone/>
              <a:defRPr sz="1400" b="1"/>
            </a:lvl2pPr>
            <a:lvl3pPr marL="642750" indent="0">
              <a:buNone/>
              <a:defRPr sz="1300" b="1"/>
            </a:lvl3pPr>
            <a:lvl4pPr marL="964124" indent="0">
              <a:buNone/>
              <a:defRPr sz="1100" b="1"/>
            </a:lvl4pPr>
            <a:lvl5pPr marL="1285500" indent="0">
              <a:buNone/>
              <a:defRPr sz="1100" b="1"/>
            </a:lvl5pPr>
            <a:lvl6pPr marL="1606877" indent="0">
              <a:buNone/>
              <a:defRPr sz="1100" b="1"/>
            </a:lvl6pPr>
            <a:lvl7pPr marL="1928250" indent="0">
              <a:buNone/>
              <a:defRPr sz="1100" b="1"/>
            </a:lvl7pPr>
            <a:lvl8pPr marL="2249626" indent="0">
              <a:buNone/>
              <a:defRPr sz="1100" b="1"/>
            </a:lvl8pPr>
            <a:lvl9pPr marL="2571001" indent="0">
              <a:buNone/>
              <a:defRPr sz="11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lIns="64274" tIns="32137" rIns="64274" bIns="32137" anchor="b"/>
          <a:lstStyle>
            <a:lvl1pPr marL="0" indent="0">
              <a:buNone/>
              <a:defRPr sz="1700" b="1"/>
            </a:lvl1pPr>
            <a:lvl2pPr marL="321374" indent="0">
              <a:buNone/>
              <a:defRPr sz="1400" b="1"/>
            </a:lvl2pPr>
            <a:lvl3pPr marL="642750" indent="0">
              <a:buNone/>
              <a:defRPr sz="1300" b="1"/>
            </a:lvl3pPr>
            <a:lvl4pPr marL="964124" indent="0">
              <a:buNone/>
              <a:defRPr sz="1100" b="1"/>
            </a:lvl4pPr>
            <a:lvl5pPr marL="1285500" indent="0">
              <a:buNone/>
              <a:defRPr sz="1100" b="1"/>
            </a:lvl5pPr>
            <a:lvl6pPr marL="1606877" indent="0">
              <a:buNone/>
              <a:defRPr sz="1100" b="1"/>
            </a:lvl6pPr>
            <a:lvl7pPr marL="1928250" indent="0">
              <a:buNone/>
              <a:defRPr sz="1100" b="1"/>
            </a:lvl7pPr>
            <a:lvl8pPr marL="2249626" indent="0">
              <a:buNone/>
              <a:defRPr sz="1100" b="1"/>
            </a:lvl8pPr>
            <a:lvl9pPr marL="2571001" indent="0">
              <a:buNone/>
              <a:defRPr sz="11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vert="horz" lIns="64274" tIns="32137" rIns="64274" bIns="32137" anchor="t"/>
          <a:lstStyle>
            <a:lvl1pPr algn="l">
              <a:defRPr sz="28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lIns="64274" tIns="32137" rIns="64274" bIns="32137" anchor="b"/>
          <a:lstStyle>
            <a:lvl1pPr marL="0" indent="0">
              <a:buNone/>
              <a:defRPr sz="1400"/>
            </a:lvl1pPr>
            <a:lvl2pPr marL="321374" indent="0">
              <a:buNone/>
              <a:defRPr sz="1300"/>
            </a:lvl2pPr>
            <a:lvl3pPr marL="642750" indent="0">
              <a:buNone/>
              <a:defRPr sz="1100"/>
            </a:lvl3pPr>
            <a:lvl4pPr marL="964124" indent="0">
              <a:buNone/>
              <a:defRPr sz="1000"/>
            </a:lvl4pPr>
            <a:lvl5pPr marL="1285500" indent="0">
              <a:buNone/>
              <a:defRPr sz="1000"/>
            </a:lvl5pPr>
            <a:lvl6pPr marL="1606877" indent="0">
              <a:buNone/>
              <a:defRPr sz="1000"/>
            </a:lvl6pPr>
            <a:lvl7pPr marL="1928250" indent="0">
              <a:buNone/>
              <a:defRPr sz="1000"/>
            </a:lvl7pPr>
            <a:lvl8pPr marL="2249626" indent="0">
              <a:buNone/>
              <a:defRPr sz="1000"/>
            </a:lvl8pPr>
            <a:lvl9pPr marL="2571001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  <a:prstGeom prst="rect">
            <a:avLst/>
          </a:prstGeom>
        </p:spPr>
        <p:txBody>
          <a:bodyPr vert="horz" lIns="64291" tIns="32146" rIns="64291" bIns="32146" anchor="t"/>
          <a:lstStyle>
            <a:lvl1pPr algn="l">
              <a:defRPr sz="28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647" y="1600647"/>
            <a:ext cx="4060775" cy="4525119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5579" y="1600647"/>
            <a:ext cx="4060775" cy="4525119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algn="l">
              <a:defRPr sz="14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algn="l">
              <a:defRPr sz="14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r>
              <a:rPr lang="it-IT" noProof="0" smtClean="0">
                <a:sym typeface="Gill Sans" charset="0"/>
              </a:rPr>
              <a:t>Fare clic sull'icona per inserire un'immagine</a:t>
            </a:r>
            <a:endParaRPr lang="it-IT" noProof="0">
              <a:sym typeface="Gill Sans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648" y="1600652"/>
            <a:ext cx="4060775" cy="4525119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5579" y="1600652"/>
            <a:ext cx="4060775" cy="4525119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91" tIns="32146" rIns="64291" bIns="32146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647" y="1600647"/>
            <a:ext cx="8228707" cy="4525119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5851178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851178"/>
          </a:xfrm>
          <a:prstGeom prst="rect">
            <a:avLst/>
          </a:prstGeom>
        </p:spPr>
        <p:txBody>
          <a:bodyPr vert="eaVert" lIns="64291" tIns="32146" rIns="64291" bIns="32146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vert="horz" lIns="64274" tIns="32137" rIns="64274" bIns="32137" anchor="b"/>
          <a:lstStyle>
            <a:lvl1pPr marL="0" indent="0">
              <a:buNone/>
              <a:defRPr sz="1700" b="1"/>
            </a:lvl1pPr>
            <a:lvl2pPr marL="321374" indent="0">
              <a:buNone/>
              <a:defRPr sz="1400" b="1"/>
            </a:lvl2pPr>
            <a:lvl3pPr marL="642750" indent="0">
              <a:buNone/>
              <a:defRPr sz="1300" b="1"/>
            </a:lvl3pPr>
            <a:lvl4pPr marL="964124" indent="0">
              <a:buNone/>
              <a:defRPr sz="1100" b="1"/>
            </a:lvl4pPr>
            <a:lvl5pPr marL="1285500" indent="0">
              <a:buNone/>
              <a:defRPr sz="1100" b="1"/>
            </a:lvl5pPr>
            <a:lvl6pPr marL="1606877" indent="0">
              <a:buNone/>
              <a:defRPr sz="1100" b="1"/>
            </a:lvl6pPr>
            <a:lvl7pPr marL="1928250" indent="0">
              <a:buNone/>
              <a:defRPr sz="1100" b="1"/>
            </a:lvl7pPr>
            <a:lvl8pPr marL="2249626" indent="0">
              <a:buNone/>
              <a:defRPr sz="1100" b="1"/>
            </a:lvl8pPr>
            <a:lvl9pPr marL="2571001" indent="0">
              <a:buNone/>
              <a:defRPr sz="11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vert="horz" lIns="64274" tIns="32137" rIns="64274" bIns="32137" anchor="b"/>
          <a:lstStyle>
            <a:lvl1pPr marL="0" indent="0">
              <a:buNone/>
              <a:defRPr sz="1700" b="1"/>
            </a:lvl1pPr>
            <a:lvl2pPr marL="321374" indent="0">
              <a:buNone/>
              <a:defRPr sz="1400" b="1"/>
            </a:lvl2pPr>
            <a:lvl3pPr marL="642750" indent="0">
              <a:buNone/>
              <a:defRPr sz="1300" b="1"/>
            </a:lvl3pPr>
            <a:lvl4pPr marL="964124" indent="0">
              <a:buNone/>
              <a:defRPr sz="1100" b="1"/>
            </a:lvl4pPr>
            <a:lvl5pPr marL="1285500" indent="0">
              <a:buNone/>
              <a:defRPr sz="1100" b="1"/>
            </a:lvl5pPr>
            <a:lvl6pPr marL="1606877" indent="0">
              <a:buNone/>
              <a:defRPr sz="1100" b="1"/>
            </a:lvl6pPr>
            <a:lvl7pPr marL="1928250" indent="0">
              <a:buNone/>
              <a:defRPr sz="1100" b="1"/>
            </a:lvl7pPr>
            <a:lvl8pPr marL="2249626" indent="0">
              <a:buNone/>
              <a:defRPr sz="1100" b="1"/>
            </a:lvl8pPr>
            <a:lvl9pPr marL="2571001" indent="0">
              <a:buNone/>
              <a:defRPr sz="11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74" tIns="32137" rIns="64274" bIns="32137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652" y="273478"/>
            <a:ext cx="3008189" cy="1161975"/>
          </a:xfrm>
          <a:prstGeom prst="rect">
            <a:avLst/>
          </a:prstGeom>
        </p:spPr>
        <p:txBody>
          <a:bodyPr vert="horz" lIns="64274" tIns="32137" rIns="64274" bIns="32137" anchor="b"/>
          <a:lstStyle>
            <a:lvl1pPr algn="l">
              <a:defRPr sz="14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vert="horz" lIns="64274" tIns="32137" rIns="64274" bIns="32137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652" y="1435448"/>
            <a:ext cx="3008189" cy="4690318"/>
          </a:xfrm>
          <a:prstGeom prst="rect">
            <a:avLst/>
          </a:prstGeom>
        </p:spPr>
        <p:txBody>
          <a:bodyPr vert="horz" lIns="64274" tIns="32137" rIns="64274" bIns="32137"/>
          <a:lstStyle>
            <a:lvl1pPr marL="0" indent="0">
              <a:buNone/>
              <a:defRPr sz="1000"/>
            </a:lvl1pPr>
            <a:lvl2pPr marL="321374" indent="0">
              <a:buNone/>
              <a:defRPr sz="800"/>
            </a:lvl2pPr>
            <a:lvl3pPr marL="642750" indent="0">
              <a:buNone/>
              <a:defRPr sz="700"/>
            </a:lvl3pPr>
            <a:lvl4pPr marL="964124" indent="0">
              <a:buNone/>
              <a:defRPr sz="600"/>
            </a:lvl4pPr>
            <a:lvl5pPr marL="1285500" indent="0">
              <a:buNone/>
              <a:defRPr sz="600"/>
            </a:lvl5pPr>
            <a:lvl6pPr marL="1606877" indent="0">
              <a:buNone/>
              <a:defRPr sz="600"/>
            </a:lvl6pPr>
            <a:lvl7pPr marL="1928250" indent="0">
              <a:buNone/>
              <a:defRPr sz="600"/>
            </a:lvl7pPr>
            <a:lvl8pPr marL="2249626" indent="0">
              <a:buNone/>
              <a:defRPr sz="600"/>
            </a:lvl8pPr>
            <a:lvl9pPr marL="2571001" indent="0">
              <a:buNone/>
              <a:defRPr sz="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640" y="4800824"/>
            <a:ext cx="5486177" cy="567035"/>
          </a:xfrm>
          <a:prstGeom prst="rect">
            <a:avLst/>
          </a:prstGeom>
        </p:spPr>
        <p:txBody>
          <a:bodyPr vert="horz" lIns="64274" tIns="32137" rIns="64274" bIns="32137" anchor="b"/>
          <a:lstStyle>
            <a:lvl1pPr algn="l">
              <a:defRPr sz="14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640" y="612800"/>
            <a:ext cx="5486177" cy="4114354"/>
          </a:xfrm>
          <a:prstGeom prst="rect">
            <a:avLst/>
          </a:prstGeom>
        </p:spPr>
        <p:txBody>
          <a:bodyPr vert="horz" lIns="64274" tIns="32137" rIns="64274" bIns="32137"/>
          <a:lstStyle>
            <a:lvl1pPr marL="0" indent="0">
              <a:buNone/>
              <a:defRPr sz="2200"/>
            </a:lvl1pPr>
            <a:lvl2pPr marL="321374" indent="0">
              <a:buNone/>
              <a:defRPr sz="2000"/>
            </a:lvl2pPr>
            <a:lvl3pPr marL="642750" indent="0">
              <a:buNone/>
              <a:defRPr sz="1700"/>
            </a:lvl3pPr>
            <a:lvl4pPr marL="964124" indent="0">
              <a:buNone/>
              <a:defRPr sz="1400"/>
            </a:lvl4pPr>
            <a:lvl5pPr marL="1285500" indent="0">
              <a:buNone/>
              <a:defRPr sz="1400"/>
            </a:lvl5pPr>
            <a:lvl6pPr marL="1606877" indent="0">
              <a:buNone/>
              <a:defRPr sz="1400"/>
            </a:lvl6pPr>
            <a:lvl7pPr marL="1928250" indent="0">
              <a:buNone/>
              <a:defRPr sz="1400"/>
            </a:lvl7pPr>
            <a:lvl8pPr marL="2249626" indent="0">
              <a:buNone/>
              <a:defRPr sz="1400"/>
            </a:lvl8pPr>
            <a:lvl9pPr marL="2571001" indent="0">
              <a:buNone/>
              <a:defRPr sz="1400"/>
            </a:lvl9pPr>
          </a:lstStyle>
          <a:p>
            <a:pPr lvl="0"/>
            <a:endParaRPr lang="it-IT" noProof="0">
              <a:sym typeface="Gill Sans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640" y="5367860"/>
            <a:ext cx="5486177" cy="804788"/>
          </a:xfrm>
          <a:prstGeom prst="rect">
            <a:avLst/>
          </a:prstGeom>
        </p:spPr>
        <p:txBody>
          <a:bodyPr vert="horz" lIns="64274" tIns="32137" rIns="64274" bIns="32137"/>
          <a:lstStyle>
            <a:lvl1pPr marL="0" indent="0">
              <a:buNone/>
              <a:defRPr sz="1000"/>
            </a:lvl1pPr>
            <a:lvl2pPr marL="321374" indent="0">
              <a:buNone/>
              <a:defRPr sz="800"/>
            </a:lvl2pPr>
            <a:lvl3pPr marL="642750" indent="0">
              <a:buNone/>
              <a:defRPr sz="700"/>
            </a:lvl3pPr>
            <a:lvl4pPr marL="964124" indent="0">
              <a:buNone/>
              <a:defRPr sz="600"/>
            </a:lvl4pPr>
            <a:lvl5pPr marL="1285500" indent="0">
              <a:buNone/>
              <a:defRPr sz="600"/>
            </a:lvl5pPr>
            <a:lvl6pPr marL="1606877" indent="0">
              <a:buNone/>
              <a:defRPr sz="600"/>
            </a:lvl6pPr>
            <a:lvl7pPr marL="1928250" indent="0">
              <a:buNone/>
              <a:defRPr sz="600"/>
            </a:lvl7pPr>
            <a:lvl8pPr marL="2249626" indent="0">
              <a:buNone/>
              <a:defRPr sz="600"/>
            </a:lvl8pPr>
            <a:lvl9pPr marL="2571001" indent="0">
              <a:buNone/>
              <a:defRPr sz="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/>
          </p:cNvSpPr>
          <p:nvPr/>
        </p:nvSpPr>
        <p:spPr bwMode="auto">
          <a:xfrm>
            <a:off x="69850" y="6611938"/>
            <a:ext cx="1946275" cy="19685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800" dirty="0" err="1">
                <a:latin typeface="Arial" charset="0"/>
                <a:ea typeface="Arial" charset="0"/>
                <a:cs typeface="Arial" charset="0"/>
              </a:rPr>
              <a:t>Autore</a:t>
            </a:r>
            <a:r>
              <a:rPr lang="en-US" sz="8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800" i="1" dirty="0" err="1">
                <a:latin typeface="Arial" charset="0"/>
                <a:ea typeface="Arial" charset="0"/>
                <a:cs typeface="Arial" charset="0"/>
              </a:rPr>
              <a:t>Titolo</a:t>
            </a:r>
            <a:r>
              <a:rPr lang="en-US" sz="800" dirty="0">
                <a:latin typeface="Arial" charset="0"/>
                <a:ea typeface="Arial" charset="0"/>
                <a:cs typeface="Arial" charset="0"/>
              </a:rPr>
              <a:t> © </a:t>
            </a:r>
            <a:r>
              <a:rPr lang="en-US" sz="800" dirty="0" err="1">
                <a:latin typeface="Arial" charset="0"/>
                <a:ea typeface="Arial" charset="0"/>
                <a:cs typeface="Arial" charset="0"/>
              </a:rPr>
              <a:t>Zanichelli</a:t>
            </a:r>
            <a:r>
              <a:rPr lang="en-US" sz="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dirty="0" err="1">
                <a:latin typeface="Arial" charset="0"/>
                <a:ea typeface="Arial" charset="0"/>
                <a:cs typeface="Arial" charset="0"/>
              </a:rPr>
              <a:t>editore</a:t>
            </a:r>
            <a:r>
              <a:rPr lang="en-US" sz="800" dirty="0">
                <a:latin typeface="Arial" charset="0"/>
                <a:ea typeface="Arial" charset="0"/>
                <a:cs typeface="Arial" charset="0"/>
              </a:rPr>
              <a:t> 2012</a:t>
            </a:r>
          </a:p>
        </p:txBody>
      </p:sp>
      <p:pic>
        <p:nvPicPr>
          <p:cNvPr id="1027" name="Picture 2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92863" y="5946775"/>
            <a:ext cx="275113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6" r:id="rId2"/>
    <p:sldLayoutId id="2147483905" r:id="rId3"/>
    <p:sldLayoutId id="2147483904" r:id="rId4"/>
    <p:sldLayoutId id="2147483903" r:id="rId5"/>
    <p:sldLayoutId id="2147483902" r:id="rId6"/>
    <p:sldLayoutId id="2147483901" r:id="rId7"/>
    <p:sldLayoutId id="2147483900" r:id="rId8"/>
    <p:sldLayoutId id="2147483899" r:id="rId9"/>
    <p:sldLayoutId id="2147483898" r:id="rId10"/>
    <p:sldLayoutId id="214748389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5pPr>
      <a:lvl6pPr marL="321391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64278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964174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28556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623888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936625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249363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1562100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1873250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2196176" indent="-401739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517566" indent="-401739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38959" indent="-401739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60352" indent="-401739" algn="l" rtl="0" fontAlgn="base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it-IT"/>
      </a:defPPr>
      <a:lvl1pPr marL="0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9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8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74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65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959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348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74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13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/>
          </p:cNvSpPr>
          <p:nvPr/>
        </p:nvSpPr>
        <p:spPr bwMode="auto">
          <a:xfrm>
            <a:off x="69850" y="6611938"/>
            <a:ext cx="1946275" cy="19685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800" dirty="0" err="1">
                <a:latin typeface="Arial" charset="0"/>
                <a:ea typeface="Arial" charset="0"/>
                <a:cs typeface="Arial" charset="0"/>
              </a:rPr>
              <a:t>Autore</a:t>
            </a:r>
            <a:r>
              <a:rPr lang="en-US" sz="8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800" i="1" dirty="0" err="1">
                <a:latin typeface="Arial" charset="0"/>
                <a:ea typeface="Arial" charset="0"/>
                <a:cs typeface="Arial" charset="0"/>
              </a:rPr>
              <a:t>Titolo</a:t>
            </a:r>
            <a:r>
              <a:rPr lang="en-US" sz="800" dirty="0">
                <a:latin typeface="Arial" charset="0"/>
                <a:ea typeface="Arial" charset="0"/>
                <a:cs typeface="Arial" charset="0"/>
              </a:rPr>
              <a:t> © </a:t>
            </a:r>
            <a:r>
              <a:rPr lang="en-US" sz="800" dirty="0" err="1">
                <a:latin typeface="Arial" charset="0"/>
                <a:ea typeface="Arial" charset="0"/>
                <a:cs typeface="Arial" charset="0"/>
              </a:rPr>
              <a:t>Zanichelli</a:t>
            </a:r>
            <a:r>
              <a:rPr lang="en-US" sz="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dirty="0" err="1">
                <a:latin typeface="Arial" charset="0"/>
                <a:ea typeface="Arial" charset="0"/>
                <a:cs typeface="Arial" charset="0"/>
              </a:rPr>
              <a:t>editore</a:t>
            </a:r>
            <a:r>
              <a:rPr lang="en-US" sz="800" dirty="0">
                <a:latin typeface="Arial" charset="0"/>
                <a:ea typeface="Arial" charset="0"/>
                <a:cs typeface="Arial" charset="0"/>
              </a:rPr>
              <a:t> 2012</a:t>
            </a:r>
          </a:p>
        </p:txBody>
      </p:sp>
      <p:pic>
        <p:nvPicPr>
          <p:cNvPr id="13315" name="Picture 2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92863" y="5946775"/>
            <a:ext cx="275113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/>
          <p:cNvPicPr>
            <a:picLocks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093200" y="8458200"/>
            <a:ext cx="391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18" r:id="rId2"/>
    <p:sldLayoutId id="2147483917" r:id="rId3"/>
    <p:sldLayoutId id="2147483916" r:id="rId4"/>
    <p:sldLayoutId id="2147483915" r:id="rId5"/>
    <p:sldLayoutId id="2147483914" r:id="rId6"/>
    <p:sldLayoutId id="2147483913" r:id="rId7"/>
    <p:sldLayoutId id="2147483912" r:id="rId8"/>
    <p:sldLayoutId id="2147483911" r:id="rId9"/>
    <p:sldLayoutId id="2147483910" r:id="rId10"/>
    <p:sldLayoutId id="2147483909" r:id="rId11"/>
    <p:sldLayoutId id="2147483908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5pPr>
      <a:lvl6pPr marL="321391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642783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96417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28556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623888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936625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249363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1562100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1873250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2196176" indent="-401739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517566" indent="-401739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38959" indent="-401739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60352" indent="-401739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it-IT"/>
      </a:defPPr>
      <a:lvl1pPr marL="0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9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8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74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65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959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348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74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13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/>
          </p:cNvSpPr>
          <p:nvPr/>
        </p:nvSpPr>
        <p:spPr bwMode="auto">
          <a:xfrm>
            <a:off x="69850" y="6327775"/>
            <a:ext cx="1946275" cy="19685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800" dirty="0"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800" dirty="0" err="1">
                <a:latin typeface="Arial" charset="0"/>
                <a:ea typeface="Arial" charset="0"/>
                <a:cs typeface="Arial" charset="0"/>
              </a:rPr>
              <a:t>Zanichelli</a:t>
            </a:r>
            <a:r>
              <a:rPr lang="en-US" sz="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00" dirty="0" err="1">
                <a:latin typeface="Arial" charset="0"/>
                <a:ea typeface="Arial" charset="0"/>
                <a:cs typeface="Arial" charset="0"/>
              </a:rPr>
              <a:t>editore</a:t>
            </a:r>
            <a:r>
              <a:rPr lang="en-US" sz="800" dirty="0">
                <a:latin typeface="Arial" charset="0"/>
                <a:ea typeface="Arial" charset="0"/>
                <a:cs typeface="Arial" charset="0"/>
              </a:rPr>
              <a:t> 2013</a:t>
            </a:r>
          </a:p>
        </p:txBody>
      </p:sp>
      <p:pic>
        <p:nvPicPr>
          <p:cNvPr id="26627" name="Picture 2"/>
          <p:cNvPicPr>
            <a:picLocks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093200" y="8458200"/>
            <a:ext cx="391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/>
          <p:cNvPicPr>
            <a:picLocks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92950" y="6165850"/>
            <a:ext cx="205105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5" r:id="rId2"/>
    <p:sldLayoutId id="2147483924" r:id="rId3"/>
    <p:sldLayoutId id="2147483923" r:id="rId4"/>
    <p:sldLayoutId id="2147483922" r:id="rId5"/>
    <p:sldLayoutId id="2147483921" r:id="rId6"/>
    <p:sldLayoutId id="2147483920" r:id="rId7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ヒラギノ角ゴ ProN W3" charset="-128"/>
          <a:cs typeface="ヒラギノ角ゴ ProN W3" charset="-128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ヒラギノ角ゴ ProN W3" charset="-128"/>
          <a:cs typeface="ヒラギノ角ゴ ProN W3" charset="-128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ヒラギノ角ゴ ProN W3" charset="-128"/>
          <a:cs typeface="ヒラギノ角ゴ ProN W3" charset="-128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ヒラギノ角ゴ ProN W3" charset="-128"/>
          <a:cs typeface="ヒラギノ角ゴ ProN W3" charset="-128"/>
          <a:sym typeface="Gill Sans"/>
        </a:defRPr>
      </a:lvl5pPr>
      <a:lvl6pPr marL="321391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642783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964174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28556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623888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936625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249363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1562100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1873250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2196176" indent="-401739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517566" indent="-401739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38959" indent="-401739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60352" indent="-401739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it-IT"/>
      </a:defPPr>
      <a:lvl1pPr marL="0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9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8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74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65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959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348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741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133" algn="l" defTabSz="32139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/>
          </p:cNvSpPr>
          <p:nvPr/>
        </p:nvSpPr>
        <p:spPr bwMode="auto">
          <a:xfrm>
            <a:off x="69850" y="6611938"/>
            <a:ext cx="1946275" cy="19685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en-US" sz="800">
                <a:latin typeface="Arial" charset="0"/>
                <a:ea typeface="Arial" charset="0"/>
                <a:cs typeface="Arial" charset="0"/>
              </a:rPr>
              <a:t>Autore, </a:t>
            </a:r>
            <a:r>
              <a:rPr lang="en-US" sz="800" i="1">
                <a:latin typeface="Arial" charset="0"/>
                <a:ea typeface="Arial" charset="0"/>
                <a:cs typeface="Arial" charset="0"/>
              </a:rPr>
              <a:t>Titolo</a:t>
            </a:r>
            <a:r>
              <a:rPr lang="en-US" sz="800">
                <a:latin typeface="Arial" charset="0"/>
                <a:ea typeface="Arial" charset="0"/>
                <a:cs typeface="Arial" charset="0"/>
              </a:rPr>
              <a:t> © Zanichelli editore 2012</a:t>
            </a:r>
          </a:p>
        </p:txBody>
      </p:sp>
      <p:pic>
        <p:nvPicPr>
          <p:cNvPr id="34819" name="Picture 2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92863" y="5938838"/>
            <a:ext cx="2751137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2"/>
          <p:cNvPicPr>
            <a:picLocks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093200" y="8458200"/>
            <a:ext cx="391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6" r:id="rId2"/>
    <p:sldLayoutId id="2147483935" r:id="rId3"/>
    <p:sldLayoutId id="2147483934" r:id="rId4"/>
    <p:sldLayoutId id="2147483933" r:id="rId5"/>
    <p:sldLayoutId id="2147483932" r:id="rId6"/>
    <p:sldLayoutId id="2147483931" r:id="rId7"/>
    <p:sldLayoutId id="2147483930" r:id="rId8"/>
    <p:sldLayoutId id="2147483929" r:id="rId9"/>
    <p:sldLayoutId id="2147483928" r:id="rId10"/>
    <p:sldLayoutId id="214748392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623888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936625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249363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1562100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1874838" indent="-401638" algn="l" rtl="0" eaLnBrk="0" fontAlgn="base" hangingPunct="0">
        <a:spcBef>
          <a:spcPts val="1688"/>
        </a:spcBef>
        <a:spcAft>
          <a:spcPct val="0"/>
        </a:spcAft>
        <a:buSzPct val="171000"/>
        <a:buFont typeface="Gill Sans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2196625" indent="-401822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518082" indent="-401822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39540" indent="-401822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60997" indent="-401822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it-IT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itolo 1"/>
          <p:cNvSpPr>
            <a:spLocks/>
          </p:cNvSpPr>
          <p:nvPr/>
        </p:nvSpPr>
        <p:spPr bwMode="auto">
          <a:xfrm>
            <a:off x="685800" y="908050"/>
            <a:ext cx="77724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74" tIns="32137" rIns="64274" bIns="32137"/>
          <a:lstStyle/>
          <a:p>
            <a:pPr algn="ctr"/>
            <a:r>
              <a:rPr lang="it-IT" sz="4400" b="1">
                <a:latin typeface="Calibri" pitchFamily="34" charset="0"/>
                <a:sym typeface="Gill Sans"/>
              </a:rPr>
              <a:t>CELLULE </a:t>
            </a:r>
            <a:r>
              <a:rPr lang="it-IT" sz="4400" b="1">
                <a:solidFill>
                  <a:srgbClr val="FF0000"/>
                </a:solidFill>
                <a:latin typeface="Calibri" pitchFamily="34" charset="0"/>
                <a:sym typeface="Gill Sans"/>
              </a:rPr>
              <a:t>PROCARIOTE</a:t>
            </a:r>
            <a:r>
              <a:rPr lang="it-IT" sz="4400" b="1">
                <a:latin typeface="Calibri" pitchFamily="34" charset="0"/>
                <a:sym typeface="Gill Sans"/>
              </a:rPr>
              <a:t> </a:t>
            </a:r>
            <a:br>
              <a:rPr lang="it-IT" sz="4400" b="1">
                <a:latin typeface="Calibri" pitchFamily="34" charset="0"/>
                <a:sym typeface="Gill Sans"/>
              </a:rPr>
            </a:br>
            <a:r>
              <a:rPr lang="it-IT" sz="4400" b="1">
                <a:latin typeface="Calibri" pitchFamily="34" charset="0"/>
                <a:sym typeface="Gill Sans"/>
              </a:rPr>
              <a:t>CELLULE </a:t>
            </a:r>
            <a:r>
              <a:rPr lang="it-IT" sz="4400" b="1">
                <a:solidFill>
                  <a:srgbClr val="0070C0"/>
                </a:solidFill>
                <a:latin typeface="Calibri" pitchFamily="34" charset="0"/>
                <a:sym typeface="Gill Sans"/>
              </a:rPr>
              <a:t>EUCARIOTE</a:t>
            </a:r>
            <a:endParaRPr lang="it-IT" sz="4400" b="1">
              <a:latin typeface="Calibri" pitchFamily="34" charset="0"/>
              <a:sym typeface="Gill Sans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1371600" y="2924175"/>
            <a:ext cx="6400800" cy="1752600"/>
          </a:xfrm>
          <a:prstGeom prst="rect">
            <a:avLst/>
          </a:prstGeom>
        </p:spPr>
        <p:txBody>
          <a:bodyPr lIns="64274" tIns="32137" rIns="64274" bIns="32137"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Font typeface="Gill Sans"/>
              <a:buNone/>
            </a:pPr>
            <a:r>
              <a:rPr lang="it-IT" b="1" smtClean="0">
                <a:solidFill>
                  <a:srgbClr val="0070C0"/>
                </a:solidFill>
              </a:rPr>
              <a:t>I due livelli di organizzazione</a:t>
            </a:r>
          </a:p>
          <a:p>
            <a:pPr marL="0" indent="0" algn="ctr" eaLnBrk="1" hangingPunct="1">
              <a:lnSpc>
                <a:spcPct val="90000"/>
              </a:lnSpc>
              <a:buFont typeface="Gill Sans"/>
              <a:buNone/>
            </a:pPr>
            <a:r>
              <a:rPr lang="it-IT" b="1" smtClean="0">
                <a:solidFill>
                  <a:srgbClr val="0070C0"/>
                </a:solidFill>
              </a:rPr>
              <a:t>Classificazione</a:t>
            </a:r>
          </a:p>
          <a:p>
            <a:pPr marL="0" indent="0" algn="ctr" eaLnBrk="1" hangingPunct="1">
              <a:lnSpc>
                <a:spcPct val="90000"/>
              </a:lnSpc>
              <a:buFont typeface="Gill Sans"/>
              <a:buNone/>
            </a:pPr>
            <a:r>
              <a:rPr lang="it-IT" b="1" smtClean="0">
                <a:solidFill>
                  <a:srgbClr val="0070C0"/>
                </a:solidFill>
              </a:rPr>
              <a:t>La cellula eucariota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35413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Reticolo plasmatico e </a:t>
            </a:r>
            <a:br>
              <a:rPr lang="it-IT" sz="4400" b="1" smtClean="0"/>
            </a:br>
            <a:r>
              <a:rPr lang="it-IT" sz="4400" b="1" smtClean="0"/>
              <a:t>apparato di Golgi</a:t>
            </a:r>
            <a:br>
              <a:rPr lang="it-IT" sz="4400" b="1" smtClean="0"/>
            </a:br>
            <a:endParaRPr lang="it-IT" sz="3200" smtClean="0"/>
          </a:p>
        </p:txBody>
      </p:sp>
      <p:pic>
        <p:nvPicPr>
          <p:cNvPr id="52227" name="Picture 5" descr="2-12-pag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809750"/>
            <a:ext cx="4546600" cy="399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Cellula eucariota: organuli cellulari</a:t>
            </a:r>
          </a:p>
        </p:txBody>
      </p:sp>
      <p:sp>
        <p:nvSpPr>
          <p:cNvPr id="53250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b="1" smtClean="0"/>
              <a:t>ribosomi </a:t>
            </a:r>
            <a:r>
              <a:rPr lang="it-IT" smtClean="0"/>
              <a:t>(sintesi proteica)</a:t>
            </a:r>
          </a:p>
          <a:p>
            <a:pPr eaLnBrk="1" hangingPunct="1"/>
            <a:r>
              <a:rPr lang="it-IT" b="1" smtClean="0"/>
              <a:t>mitocondri </a:t>
            </a:r>
            <a:r>
              <a:rPr lang="it-IT" smtClean="0"/>
              <a:t> (produzione di energia – respirazione celulare)</a:t>
            </a:r>
          </a:p>
          <a:p>
            <a:pPr eaLnBrk="1" hangingPunct="1"/>
            <a:r>
              <a:rPr lang="it-IT" b="1" smtClean="0"/>
              <a:t>lisosomi </a:t>
            </a:r>
            <a:r>
              <a:rPr lang="it-IT" smtClean="0"/>
              <a:t>(enzimi litici)</a:t>
            </a:r>
            <a:endParaRPr lang="it-IT" b="1" smtClean="0"/>
          </a:p>
          <a:p>
            <a:pPr eaLnBrk="1" hangingPunct="1"/>
            <a:r>
              <a:rPr lang="it-IT" b="1" smtClean="0"/>
              <a:t>centrioli </a:t>
            </a:r>
            <a:r>
              <a:rPr lang="it-IT" smtClean="0"/>
              <a:t>(divisione cellulare)</a:t>
            </a:r>
          </a:p>
          <a:p>
            <a:pPr eaLnBrk="1" hangingPunct="1"/>
            <a:r>
              <a:rPr lang="it-IT" b="1" smtClean="0"/>
              <a:t>perossisomi</a:t>
            </a:r>
          </a:p>
          <a:p>
            <a:pPr eaLnBrk="1" hangingPunct="1"/>
            <a:r>
              <a:rPr lang="it-IT" b="1" smtClean="0"/>
              <a:t>gliossisomi </a:t>
            </a:r>
            <a:endParaRPr lang="it-IT" smtClean="0"/>
          </a:p>
          <a:p>
            <a:pPr eaLnBrk="1" hangingPunct="1"/>
            <a:endParaRPr lang="it-IT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35413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Mitocondri: </a:t>
            </a:r>
            <a:br>
              <a:rPr lang="it-IT" sz="4400" b="1" smtClean="0"/>
            </a:br>
            <a:r>
              <a:rPr lang="it-IT" sz="4400" b="1" smtClean="0"/>
              <a:t>le centrali energetiche della cellula</a:t>
            </a:r>
            <a:br>
              <a:rPr lang="it-IT" sz="4400" b="1" smtClean="0"/>
            </a:br>
            <a:endParaRPr lang="it-IT" sz="2800" smtClean="0"/>
          </a:p>
        </p:txBody>
      </p:sp>
      <p:pic>
        <p:nvPicPr>
          <p:cNvPr id="54275" name="Picture 5" descr="2-13-pag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878013"/>
            <a:ext cx="5356225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Cellula eucariota: </a:t>
            </a:r>
            <a:br>
              <a:rPr lang="it-IT" sz="4400" b="1" smtClean="0"/>
            </a:br>
            <a:r>
              <a:rPr lang="it-IT" sz="4400" b="1" smtClean="0"/>
              <a:t>membrana cellulare</a:t>
            </a:r>
          </a:p>
        </p:txBody>
      </p:sp>
      <p:sp>
        <p:nvSpPr>
          <p:cNvPr id="55298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1855788"/>
            <a:ext cx="8229600" cy="4525962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buFont typeface="Gill Sans"/>
              <a:buNone/>
            </a:pPr>
            <a:r>
              <a:rPr lang="it-IT" sz="2800" smtClean="0"/>
              <a:t> </a:t>
            </a:r>
            <a:r>
              <a:rPr lang="it-IT" sz="2800" b="1" smtClean="0"/>
              <a:t>doppio strato lipoproteico di</a:t>
            </a:r>
          </a:p>
          <a:p>
            <a:pPr eaLnBrk="1" hangingPunct="1">
              <a:lnSpc>
                <a:spcPct val="80000"/>
              </a:lnSpc>
            </a:pPr>
            <a:r>
              <a:rPr lang="it-IT" sz="2800" b="1" smtClean="0"/>
              <a:t>Fosfolipidi</a:t>
            </a:r>
            <a:r>
              <a:rPr lang="it-IT" sz="2800" smtClean="0"/>
              <a:t>: “code” idrofobe (catene lipidiche) e “testa” idrofila (radicale fosforico) </a:t>
            </a:r>
          </a:p>
          <a:p>
            <a:pPr algn="ctr" eaLnBrk="1" hangingPunct="1">
              <a:lnSpc>
                <a:spcPct val="80000"/>
              </a:lnSpc>
              <a:buFont typeface="Gill Sans"/>
              <a:buNone/>
            </a:pPr>
            <a:r>
              <a:rPr lang="it-IT" sz="2800" smtClean="0"/>
              <a:t>e</a:t>
            </a:r>
            <a:endParaRPr lang="it-IT" sz="2800" b="1" smtClean="0"/>
          </a:p>
          <a:p>
            <a:pPr eaLnBrk="1" hangingPunct="1">
              <a:lnSpc>
                <a:spcPct val="80000"/>
              </a:lnSpc>
            </a:pPr>
            <a:r>
              <a:rPr lang="it-IT" sz="2800" b="1" smtClean="0"/>
              <a:t>Proteine</a:t>
            </a:r>
            <a:r>
              <a:rPr lang="it-IT" sz="2200" b="1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it-IT" sz="2200" b="1" smtClean="0"/>
              <a:t>trasporto </a:t>
            </a:r>
            <a:r>
              <a:rPr lang="it-IT" sz="2200" smtClean="0"/>
              <a:t> passivo e attivo,</a:t>
            </a:r>
          </a:p>
          <a:p>
            <a:pPr eaLnBrk="1" hangingPunct="1">
              <a:lnSpc>
                <a:spcPct val="80000"/>
              </a:lnSpc>
            </a:pPr>
            <a:r>
              <a:rPr lang="it-IT" sz="2200" b="1" smtClean="0"/>
              <a:t>catalisi </a:t>
            </a:r>
            <a:r>
              <a:rPr lang="it-IT" sz="2200" smtClean="0"/>
              <a:t>(proteine enzimatiche)</a:t>
            </a:r>
          </a:p>
          <a:p>
            <a:pPr eaLnBrk="1" hangingPunct="1">
              <a:lnSpc>
                <a:spcPct val="80000"/>
              </a:lnSpc>
            </a:pPr>
            <a:r>
              <a:rPr lang="it-IT" sz="2200" b="1" smtClean="0"/>
              <a:t>ricezione di segnali esterni</a:t>
            </a:r>
          </a:p>
          <a:p>
            <a:pPr eaLnBrk="1" hangingPunct="1">
              <a:lnSpc>
                <a:spcPct val="80000"/>
              </a:lnSpc>
            </a:pPr>
            <a:r>
              <a:rPr lang="it-IT" sz="2200" b="1" smtClean="0"/>
              <a:t>trasmissione di informazioni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0643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Struttura membrana cellulare</a:t>
            </a:r>
            <a:endParaRPr lang="it-IT" sz="2800" smtClean="0"/>
          </a:p>
        </p:txBody>
      </p:sp>
      <p:pic>
        <p:nvPicPr>
          <p:cNvPr id="56322" name="Picture 5" descr="2-14-pag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047750"/>
            <a:ext cx="7713662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2096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Passaggio di sostanze attraverso</a:t>
            </a:r>
            <a:br>
              <a:rPr lang="it-IT" sz="4400" b="1" smtClean="0"/>
            </a:br>
            <a:r>
              <a:rPr lang="it-IT" sz="4400" b="1" smtClean="0"/>
              <a:t>la membrana cellulare</a:t>
            </a:r>
          </a:p>
        </p:txBody>
      </p:sp>
      <p:sp>
        <p:nvSpPr>
          <p:cNvPr id="57346" name="Segnaposto contenuto 2"/>
          <p:cNvSpPr>
            <a:spLocks noGrp="1"/>
          </p:cNvSpPr>
          <p:nvPr>
            <p:ph idx="1"/>
          </p:nvPr>
        </p:nvSpPr>
        <p:spPr bwMode="auto">
          <a:xfrm>
            <a:off x="900113" y="2060575"/>
            <a:ext cx="7642225" cy="2376488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2800" b="1" smtClean="0"/>
              <a:t>diffusione passiva: </a:t>
            </a:r>
            <a:r>
              <a:rPr lang="it-IT" sz="2800" smtClean="0"/>
              <a:t>dalla concentrazione più elevata a quella più bassa (secondo il gradiente di concentrazione)</a:t>
            </a:r>
          </a:p>
          <a:p>
            <a:pPr eaLnBrk="1" hangingPunct="1"/>
            <a:r>
              <a:rPr lang="it-IT" sz="2800" b="1" smtClean="0"/>
              <a:t>diffusione facilitata:</a:t>
            </a:r>
            <a:r>
              <a:rPr lang="it-IT" sz="2800" smtClean="0"/>
              <a:t> intervento di proteine carrier senza consumo di energia</a:t>
            </a:r>
          </a:p>
          <a:p>
            <a:pPr eaLnBrk="1" hangingPunct="1"/>
            <a:r>
              <a:rPr lang="it-IT" sz="2800" b="1" smtClean="0"/>
              <a:t>trasporto attivo: </a:t>
            </a:r>
            <a:r>
              <a:rPr lang="it-IT" sz="2800" smtClean="0"/>
              <a:t>con dispendio di energia (ATP) contro il gradiente di concentrazione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Nucleo e materiale nucleare</a:t>
            </a:r>
          </a:p>
        </p:txBody>
      </p:sp>
      <p:sp>
        <p:nvSpPr>
          <p:cNvPr id="58370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2536825"/>
            <a:ext cx="8229600" cy="269240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b="1" smtClean="0"/>
              <a:t>membrana nucleare</a:t>
            </a:r>
            <a:endParaRPr lang="it-IT" smtClean="0"/>
          </a:p>
          <a:p>
            <a:pPr eaLnBrk="1" hangingPunct="1"/>
            <a:r>
              <a:rPr lang="it-IT" b="1" smtClean="0"/>
              <a:t>nucleolo</a:t>
            </a:r>
            <a:r>
              <a:rPr lang="it-IT" smtClean="0"/>
              <a:t> (sintesi dei ribosomi)</a:t>
            </a:r>
          </a:p>
          <a:p>
            <a:pPr eaLnBrk="1" hangingPunct="1"/>
            <a:r>
              <a:rPr lang="it-IT" smtClean="0"/>
              <a:t>materiale nucleare (</a:t>
            </a:r>
            <a:r>
              <a:rPr lang="it-IT" b="1" smtClean="0"/>
              <a:t>cromatina</a:t>
            </a:r>
            <a:r>
              <a:rPr lang="it-IT" smtClean="0"/>
              <a:t>) </a:t>
            </a:r>
            <a:r>
              <a:rPr lang="it-IT" smtClean="0">
                <a:sym typeface="Wingdings" pitchFamily="2" charset="2"/>
              </a:rPr>
              <a:t></a:t>
            </a:r>
            <a:r>
              <a:rPr lang="it-IT" b="1" smtClean="0">
                <a:sym typeface="Wingdings" pitchFamily="2" charset="2"/>
              </a:rPr>
              <a:t>cromosomi (DNA + proteine)</a:t>
            </a:r>
            <a:endParaRPr lang="it-IT" b="1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Cellule vegetali</a:t>
            </a:r>
            <a:br>
              <a:rPr lang="it-IT" sz="4400" b="1" smtClean="0"/>
            </a:br>
            <a:r>
              <a:rPr lang="it-IT" sz="4400" b="1" smtClean="0"/>
              <a:t>Parete cellulare</a:t>
            </a:r>
            <a:br>
              <a:rPr lang="it-IT" sz="4400" b="1" smtClean="0"/>
            </a:br>
            <a:endParaRPr lang="it-IT" sz="4400" b="1" smtClean="0"/>
          </a:p>
        </p:txBody>
      </p:sp>
      <p:sp>
        <p:nvSpPr>
          <p:cNvPr id="59394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2205038"/>
            <a:ext cx="8229600" cy="362902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Gill Sans"/>
              <a:buNone/>
            </a:pPr>
            <a:r>
              <a:rPr lang="it-IT" sz="2400" smtClean="0"/>
              <a:t>Componenti principali</a:t>
            </a:r>
          </a:p>
          <a:p>
            <a:pPr eaLnBrk="1" hangingPunct="1"/>
            <a:r>
              <a:rPr lang="it-IT" smtClean="0"/>
              <a:t>Funghi: </a:t>
            </a:r>
            <a:r>
              <a:rPr lang="it-IT" b="1" smtClean="0"/>
              <a:t>chitina </a:t>
            </a:r>
            <a:r>
              <a:rPr lang="it-IT" smtClean="0"/>
              <a:t>(polimero della glucosamina)</a:t>
            </a:r>
          </a:p>
          <a:p>
            <a:pPr eaLnBrk="1" hangingPunct="1"/>
            <a:r>
              <a:rPr lang="it-IT" smtClean="0"/>
              <a:t>Altri vegetali: </a:t>
            </a:r>
            <a:r>
              <a:rPr lang="it-IT" b="1" smtClean="0"/>
              <a:t>cellulosa</a:t>
            </a:r>
            <a:r>
              <a:rPr lang="it-IT" smtClean="0"/>
              <a:t>, polimero del glucosio con legami β-1,4</a:t>
            </a:r>
          </a:p>
          <a:p>
            <a:pPr eaLnBrk="1" hangingPunct="1"/>
            <a:r>
              <a:rPr lang="it-IT" b="1" smtClean="0"/>
              <a:t>pectine </a:t>
            </a:r>
          </a:p>
          <a:p>
            <a:pPr eaLnBrk="1" hangingPunct="1"/>
            <a:r>
              <a:rPr lang="it-IT" b="1" smtClean="0"/>
              <a:t>agar</a:t>
            </a:r>
          </a:p>
          <a:p>
            <a:pPr eaLnBrk="1" hangingPunct="1">
              <a:buFont typeface="Gill Sans"/>
              <a:buNone/>
            </a:pPr>
            <a:endParaRPr lang="it-IT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28270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Cellule vegetali</a:t>
            </a:r>
            <a:br>
              <a:rPr lang="it-IT" sz="4400" b="1" smtClean="0"/>
            </a:br>
            <a:r>
              <a:rPr lang="it-IT" sz="4400" b="1" smtClean="0"/>
              <a:t>Parete cellulare</a:t>
            </a:r>
          </a:p>
        </p:txBody>
      </p:sp>
      <p:sp>
        <p:nvSpPr>
          <p:cNvPr id="60418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1844675"/>
            <a:ext cx="8229600" cy="424815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Gill Sans"/>
              <a:buNone/>
            </a:pPr>
            <a:r>
              <a:rPr lang="it-IT" sz="2400" b="1" smtClean="0"/>
              <a:t>Funzioni</a:t>
            </a:r>
          </a:p>
          <a:p>
            <a:pPr eaLnBrk="1" hangingPunct="1"/>
            <a:r>
              <a:rPr lang="it-IT" sz="2200" b="1" smtClean="0"/>
              <a:t>Sostegno meccanico</a:t>
            </a:r>
          </a:p>
          <a:p>
            <a:pPr eaLnBrk="1" hangingPunct="1"/>
            <a:r>
              <a:rPr lang="it-IT" sz="2200" b="1" smtClean="0"/>
              <a:t>Regolazione equilibrio osmotico </a:t>
            </a:r>
            <a:r>
              <a:rPr lang="it-IT" sz="2200" smtClean="0"/>
              <a:t>fra ambiente endo- ed extra-cellulare</a:t>
            </a:r>
            <a:endParaRPr lang="it-IT" sz="2200" b="1" smtClean="0"/>
          </a:p>
          <a:p>
            <a:pPr marL="1143000" lvl="2" indent="-228600" eaLnBrk="1" hangingPunct="1"/>
            <a:r>
              <a:rPr lang="it-IT" sz="2200" b="1" smtClean="0"/>
              <a:t>ambiente ipotonico</a:t>
            </a:r>
            <a:r>
              <a:rPr lang="it-IT" sz="2200" smtClean="0"/>
              <a:t>: la cellula incamera acqua ma non va incontro alla lisi per la resistenza che oppone la parete (mantenimento turgore piante)</a:t>
            </a:r>
          </a:p>
          <a:p>
            <a:pPr marL="1143000" lvl="2" indent="-228600" eaLnBrk="1" hangingPunct="1"/>
            <a:r>
              <a:rPr lang="it-IT" sz="2200" b="1" smtClean="0"/>
              <a:t>ambiente ipertonico </a:t>
            </a:r>
            <a:r>
              <a:rPr lang="it-IT" sz="2200" smtClean="0"/>
              <a:t>la cellula cede acqua e va incontro a disidratazione; il citoplasma si stacca dalla parete e la pianta appassisce (</a:t>
            </a:r>
            <a:r>
              <a:rPr lang="it-IT" sz="2200" b="1" smtClean="0"/>
              <a:t>plasmolisi</a:t>
            </a:r>
            <a:r>
              <a:rPr lang="it-IT" sz="2200" smtClean="0"/>
              <a:t>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Cellule vegetali: organuli</a:t>
            </a:r>
          </a:p>
        </p:txBody>
      </p:sp>
      <p:sp>
        <p:nvSpPr>
          <p:cNvPr id="61442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2103438"/>
            <a:ext cx="8229600" cy="334168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Gill Sans"/>
              <a:buNone/>
            </a:pPr>
            <a:r>
              <a:rPr lang="it-IT" b="1" smtClean="0"/>
              <a:t>Plastidi: </a:t>
            </a:r>
            <a:r>
              <a:rPr lang="it-IT" smtClean="0"/>
              <a:t> produzione sostanze di riserva e </a:t>
            </a:r>
            <a:r>
              <a:rPr lang="it-IT" b="1" smtClean="0"/>
              <a:t>fotosintesi</a:t>
            </a:r>
            <a:endParaRPr lang="it-IT" smtClean="0"/>
          </a:p>
          <a:p>
            <a:pPr eaLnBrk="1" hangingPunct="1"/>
            <a:r>
              <a:rPr lang="it-IT" b="1" smtClean="0"/>
              <a:t>amiloplasti (</a:t>
            </a:r>
            <a:r>
              <a:rPr lang="it-IT" smtClean="0"/>
              <a:t>amido)</a:t>
            </a:r>
          </a:p>
          <a:p>
            <a:pPr eaLnBrk="1" hangingPunct="1"/>
            <a:r>
              <a:rPr lang="it-IT" b="1" smtClean="0"/>
              <a:t>cromoplasti </a:t>
            </a:r>
            <a:r>
              <a:rPr lang="it-IT" smtClean="0"/>
              <a:t>(pigmenti carotenoidi /clorofilla)</a:t>
            </a:r>
          </a:p>
          <a:p>
            <a:pPr eaLnBrk="1" hangingPunct="1"/>
            <a:r>
              <a:rPr lang="it-IT" b="1" smtClean="0"/>
              <a:t>cloroplasti </a:t>
            </a:r>
            <a:r>
              <a:rPr lang="it-IT" smtClean="0"/>
              <a:t>(</a:t>
            </a:r>
            <a:r>
              <a:rPr lang="it-IT" b="1" smtClean="0"/>
              <a:t>fotosintesi</a:t>
            </a:r>
            <a:r>
              <a:rPr lang="it-IT" smtClean="0"/>
              <a:t> clorofilliana)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6" name="Titolo 1"/>
          <p:cNvSpPr>
            <a:spLocks/>
          </p:cNvSpPr>
          <p:nvPr/>
        </p:nvSpPr>
        <p:spPr bwMode="auto">
          <a:xfrm>
            <a:off x="457200" y="274638"/>
            <a:ext cx="82296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74" tIns="32137" rIns="64274" bIns="32137"/>
          <a:lstStyle/>
          <a:p>
            <a:pPr algn="ctr"/>
            <a:r>
              <a:rPr lang="it-IT" sz="4400" b="1">
                <a:latin typeface="Calibri" pitchFamily="34" charset="0"/>
                <a:sym typeface="Gill Sans"/>
              </a:rPr>
              <a:t>Organizzazione: schema generale</a:t>
            </a:r>
          </a:p>
        </p:txBody>
      </p:sp>
      <p:sp>
        <p:nvSpPr>
          <p:cNvPr id="71687" name="Segnaposto contenuto 2"/>
          <p:cNvSpPr>
            <a:spLocks/>
          </p:cNvSpPr>
          <p:nvPr/>
        </p:nvSpPr>
        <p:spPr bwMode="auto">
          <a:xfrm>
            <a:off x="457200" y="14128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74" tIns="32137" rIns="64274" bIns="32137"/>
          <a:lstStyle/>
          <a:p>
            <a:pPr marL="623888" indent="-401638">
              <a:spcBef>
                <a:spcPts val="1688"/>
              </a:spcBef>
              <a:buSzPct val="171000"/>
              <a:buFont typeface="Gill Sans"/>
              <a:buChar char="•"/>
            </a:pPr>
            <a:r>
              <a:rPr lang="it-IT" sz="3000" b="1">
                <a:latin typeface="Calibri" pitchFamily="34" charset="0"/>
                <a:sym typeface="Gill Sans"/>
              </a:rPr>
              <a:t>membrana cellulare, parete cellulare, capsula (strato mucoso): </a:t>
            </a:r>
            <a:r>
              <a:rPr lang="it-IT" sz="3000">
                <a:latin typeface="Calibri" pitchFamily="34" charset="0"/>
                <a:sym typeface="Gill Sans"/>
              </a:rPr>
              <a:t>involucri di separazione con l’esterno</a:t>
            </a:r>
            <a:endParaRPr lang="it-IT" sz="3000" b="1">
              <a:latin typeface="Calibri" pitchFamily="34" charset="0"/>
              <a:sym typeface="Gill Sans"/>
            </a:endParaRPr>
          </a:p>
          <a:p>
            <a:pPr marL="623888" indent="-401638">
              <a:spcBef>
                <a:spcPts val="1688"/>
              </a:spcBef>
              <a:buSzPct val="171000"/>
              <a:buFont typeface="Gill Sans"/>
              <a:buChar char="•"/>
            </a:pPr>
            <a:r>
              <a:rPr lang="it-IT" sz="3000" b="1">
                <a:latin typeface="Calibri" pitchFamily="34" charset="0"/>
                <a:sym typeface="Gill Sans"/>
              </a:rPr>
              <a:t>citoplasma:</a:t>
            </a:r>
            <a:r>
              <a:rPr lang="it-IT" sz="3000">
                <a:latin typeface="Calibri" pitchFamily="34" charset="0"/>
                <a:sym typeface="Gill Sans"/>
              </a:rPr>
              <a:t> sostanza fondamentale semifluida (sol/gel)</a:t>
            </a:r>
          </a:p>
          <a:p>
            <a:pPr marL="623888" indent="-401638">
              <a:spcBef>
                <a:spcPts val="1688"/>
              </a:spcBef>
              <a:buSzPct val="171000"/>
              <a:buFont typeface="Gill Sans"/>
              <a:buChar char="•"/>
            </a:pPr>
            <a:r>
              <a:rPr lang="it-IT" sz="3000">
                <a:latin typeface="Calibri" pitchFamily="34" charset="0"/>
                <a:sym typeface="Gill Sans"/>
              </a:rPr>
              <a:t> </a:t>
            </a:r>
            <a:r>
              <a:rPr lang="it-IT" sz="3000" b="1">
                <a:latin typeface="Calibri" pitchFamily="34" charset="0"/>
                <a:sym typeface="Gill Sans"/>
              </a:rPr>
              <a:t>organuli cellulari: </a:t>
            </a:r>
            <a:r>
              <a:rPr lang="it-IT" sz="3000">
                <a:latin typeface="Calibri" pitchFamily="34" charset="0"/>
                <a:sym typeface="Gill Sans"/>
              </a:rPr>
              <a:t>immersi nel citoplasma</a:t>
            </a:r>
          </a:p>
          <a:p>
            <a:pPr marL="623888" indent="-401638">
              <a:spcBef>
                <a:spcPts val="1688"/>
              </a:spcBef>
              <a:buSzPct val="171000"/>
              <a:buFont typeface="Gill Sans"/>
              <a:buChar char="•"/>
            </a:pPr>
            <a:r>
              <a:rPr lang="it-IT" sz="3000" b="1">
                <a:latin typeface="Calibri" pitchFamily="34" charset="0"/>
                <a:sym typeface="Gill Sans"/>
              </a:rPr>
              <a:t>DNA/RNA</a:t>
            </a:r>
            <a:r>
              <a:rPr lang="it-IT" sz="3000">
                <a:latin typeface="Calibri" pitchFamily="34" charset="0"/>
                <a:sym typeface="Gill Sans"/>
              </a:rPr>
              <a:t>: materiale genetico racchiuso (</a:t>
            </a:r>
            <a:r>
              <a:rPr lang="it-IT" sz="3000">
                <a:solidFill>
                  <a:srgbClr val="FF0000"/>
                </a:solidFill>
                <a:latin typeface="Calibri" pitchFamily="34" charset="0"/>
                <a:sym typeface="Gill Sans"/>
              </a:rPr>
              <a:t>eucarioti</a:t>
            </a:r>
            <a:r>
              <a:rPr lang="it-IT" sz="3000">
                <a:latin typeface="Calibri" pitchFamily="34" charset="0"/>
                <a:sym typeface="Gill Sans"/>
              </a:rPr>
              <a:t>) o meno (</a:t>
            </a:r>
            <a:r>
              <a:rPr lang="it-IT" sz="3000">
                <a:solidFill>
                  <a:srgbClr val="00B0F0"/>
                </a:solidFill>
                <a:latin typeface="Calibri" pitchFamily="34" charset="0"/>
                <a:sym typeface="Gill Sans"/>
              </a:rPr>
              <a:t>procarioti</a:t>
            </a:r>
            <a:r>
              <a:rPr lang="it-IT" sz="3000">
                <a:latin typeface="Calibri" pitchFamily="34" charset="0"/>
                <a:sym typeface="Gill Sans"/>
              </a:rPr>
              <a:t>) da una </a:t>
            </a:r>
            <a:r>
              <a:rPr lang="it-IT" sz="3000" b="1">
                <a:latin typeface="Calibri" pitchFamily="34" charset="0"/>
                <a:sym typeface="Gill Sans"/>
              </a:rPr>
              <a:t>membrana nucleare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olo 1"/>
          <p:cNvSpPr>
            <a:spLocks noGrp="1"/>
          </p:cNvSpPr>
          <p:nvPr>
            <p:ph type="title"/>
          </p:nvPr>
        </p:nvSpPr>
        <p:spPr bwMode="auto">
          <a:xfrm>
            <a:off x="468313" y="188913"/>
            <a:ext cx="8229600" cy="71913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Cloroplasti</a:t>
            </a:r>
            <a:endParaRPr lang="it-IT" sz="2800" smtClean="0"/>
          </a:p>
        </p:txBody>
      </p:sp>
      <p:pic>
        <p:nvPicPr>
          <p:cNvPr id="62467" name="Picture 5" descr="2-15-pag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0463" y="1628775"/>
            <a:ext cx="737235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5090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Fotosintesi</a:t>
            </a:r>
          </a:p>
        </p:txBody>
      </p:sp>
      <p:sp>
        <p:nvSpPr>
          <p:cNvPr id="63490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27672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Gill Sans"/>
              <a:buNone/>
            </a:pPr>
            <a:r>
              <a:rPr lang="it-IT" sz="3600" b="1" smtClean="0">
                <a:solidFill>
                  <a:srgbClr val="FF0000"/>
                </a:solidFill>
              </a:rPr>
              <a:t>Autotrofia</a:t>
            </a:r>
          </a:p>
          <a:p>
            <a:pPr eaLnBrk="1" hangingPunct="1">
              <a:buFont typeface="Gill Sans"/>
              <a:buNone/>
            </a:pPr>
            <a:r>
              <a:rPr lang="it-IT" b="1" smtClean="0"/>
              <a:t>Produzione di sostanza organica </a:t>
            </a:r>
            <a:r>
              <a:rPr lang="it-IT" smtClean="0"/>
              <a:t> (glucidi) da composti inorganici semplici (acqua e anidride carbonica)</a:t>
            </a:r>
          </a:p>
          <a:p>
            <a:pPr algn="ctr" eaLnBrk="1" hangingPunct="1">
              <a:buFont typeface="Gill Sans"/>
              <a:buNone/>
            </a:pPr>
            <a:r>
              <a:rPr lang="it-IT" b="1" smtClean="0"/>
              <a:t>E’ richiesta energia</a:t>
            </a:r>
          </a:p>
          <a:p>
            <a:pPr eaLnBrk="1" hangingPunct="1">
              <a:buFont typeface="Gill Sans"/>
              <a:buNone/>
            </a:pPr>
            <a:r>
              <a:rPr lang="it-IT" b="1" smtClean="0">
                <a:solidFill>
                  <a:srgbClr val="FF0000"/>
                </a:solidFill>
              </a:rPr>
              <a:t>Foto</a:t>
            </a:r>
            <a:r>
              <a:rPr lang="it-IT" b="1" smtClean="0"/>
              <a:t>autotrofi</a:t>
            </a:r>
            <a:r>
              <a:rPr lang="it-IT" smtClean="0"/>
              <a:t>: utilizzo </a:t>
            </a:r>
            <a:r>
              <a:rPr lang="it-IT" b="1" smtClean="0"/>
              <a:t>energia luminosa</a:t>
            </a:r>
          </a:p>
          <a:p>
            <a:pPr eaLnBrk="1" hangingPunct="1">
              <a:buFont typeface="Gill Sans"/>
              <a:buNone/>
            </a:pPr>
            <a:r>
              <a:rPr lang="it-IT" b="1" smtClean="0">
                <a:solidFill>
                  <a:srgbClr val="FF0000"/>
                </a:solidFill>
              </a:rPr>
              <a:t>Chemio</a:t>
            </a:r>
            <a:r>
              <a:rPr lang="it-IT" b="1" smtClean="0"/>
              <a:t>autotrofi</a:t>
            </a:r>
            <a:r>
              <a:rPr lang="it-IT" smtClean="0"/>
              <a:t>: utilizzo </a:t>
            </a:r>
            <a:r>
              <a:rPr lang="it-IT" b="1" smtClean="0"/>
              <a:t>energia chimica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35413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Localizzazione apparato fotosintetico</a:t>
            </a:r>
          </a:p>
        </p:txBody>
      </p:sp>
      <p:sp>
        <p:nvSpPr>
          <p:cNvPr id="64514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2176463"/>
            <a:ext cx="8229600" cy="384492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Gill Sans"/>
              <a:buNone/>
            </a:pPr>
            <a:r>
              <a:rPr lang="it-IT" sz="2800" b="1" smtClean="0"/>
              <a:t>eucarioti: </a:t>
            </a:r>
            <a:r>
              <a:rPr lang="it-IT" sz="2800" smtClean="0"/>
              <a:t>cloroplasti</a:t>
            </a:r>
          </a:p>
          <a:p>
            <a:pPr eaLnBrk="1" hangingPunct="1">
              <a:buFont typeface="Gill Sans"/>
              <a:buNone/>
            </a:pPr>
            <a:endParaRPr lang="it-IT" sz="2800" smtClean="0"/>
          </a:p>
          <a:p>
            <a:pPr eaLnBrk="1" hangingPunct="1">
              <a:buFont typeface="Gill Sans"/>
              <a:buNone/>
            </a:pPr>
            <a:r>
              <a:rPr lang="it-IT" sz="2800" b="1" smtClean="0"/>
              <a:t>procarioti fotosintetici</a:t>
            </a:r>
            <a:r>
              <a:rPr lang="it-IT" sz="2800" smtClean="0"/>
              <a:t>:</a:t>
            </a:r>
          </a:p>
          <a:p>
            <a:pPr eaLnBrk="1" hangingPunct="1"/>
            <a:r>
              <a:rPr lang="it-IT" sz="2800" smtClean="0"/>
              <a:t>membrana cellulare (batteri purpurei) </a:t>
            </a:r>
          </a:p>
          <a:p>
            <a:pPr eaLnBrk="1" hangingPunct="1"/>
            <a:r>
              <a:rPr lang="it-IT" sz="2800" smtClean="0"/>
              <a:t>clorosomi (batteri verdi)</a:t>
            </a:r>
          </a:p>
          <a:p>
            <a:pPr eaLnBrk="1" hangingPunct="1"/>
            <a:r>
              <a:rPr lang="it-IT" sz="2800" smtClean="0"/>
              <a:t>tilacoidi (cianobatteri).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0643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Pigmenti fotosintetici</a:t>
            </a:r>
          </a:p>
        </p:txBody>
      </p:sp>
      <p:sp>
        <p:nvSpPr>
          <p:cNvPr id="65538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1412875"/>
            <a:ext cx="8229600" cy="47529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Gill Sans"/>
              <a:buNone/>
            </a:pPr>
            <a:r>
              <a:rPr lang="it-IT" smtClean="0"/>
              <a:t>assorbono le radiazioni luminose</a:t>
            </a:r>
          </a:p>
          <a:p>
            <a:pPr eaLnBrk="1" hangingPunct="1"/>
            <a:r>
              <a:rPr lang="it-IT" b="1" smtClean="0"/>
              <a:t>clorofilla </a:t>
            </a:r>
            <a:r>
              <a:rPr lang="it-IT" b="1" i="1" smtClean="0"/>
              <a:t>a</a:t>
            </a:r>
            <a:r>
              <a:rPr lang="it-IT" i="1" smtClean="0"/>
              <a:t> </a:t>
            </a:r>
            <a:r>
              <a:rPr lang="it-IT" smtClean="0"/>
              <a:t>assorbe</a:t>
            </a:r>
            <a:r>
              <a:rPr lang="it-IT" i="1" smtClean="0"/>
              <a:t> </a:t>
            </a:r>
            <a:r>
              <a:rPr lang="it-IT" smtClean="0"/>
              <a:t>radiazioni di lunghezza d’onda di circa 700 nm.</a:t>
            </a:r>
          </a:p>
          <a:p>
            <a:pPr eaLnBrk="1" hangingPunct="1"/>
            <a:r>
              <a:rPr lang="it-IT" b="1" smtClean="0"/>
              <a:t>clorofilla </a:t>
            </a:r>
            <a:r>
              <a:rPr lang="it-IT" b="1" i="1" smtClean="0"/>
              <a:t>b</a:t>
            </a:r>
            <a:r>
              <a:rPr lang="it-IT" i="1" smtClean="0"/>
              <a:t> </a:t>
            </a:r>
            <a:r>
              <a:rPr lang="it-IT" smtClean="0"/>
              <a:t>assorbe</a:t>
            </a:r>
            <a:r>
              <a:rPr lang="it-IT" i="1" smtClean="0"/>
              <a:t> </a:t>
            </a:r>
            <a:r>
              <a:rPr lang="it-IT" smtClean="0"/>
              <a:t>radiazioni di lunghezza d’onda leggermente inferiore</a:t>
            </a:r>
          </a:p>
          <a:p>
            <a:pPr eaLnBrk="1" hangingPunct="1"/>
            <a:r>
              <a:rPr lang="it-IT" b="1" smtClean="0"/>
              <a:t>batterioclorofille </a:t>
            </a:r>
            <a:r>
              <a:rPr lang="it-IT" smtClean="0"/>
              <a:t>(da 800 a 1000 nm) </a:t>
            </a:r>
          </a:p>
          <a:p>
            <a:pPr eaLnBrk="1" hangingPunct="1"/>
            <a:r>
              <a:rPr lang="it-IT" b="1" smtClean="0"/>
              <a:t>xantofille </a:t>
            </a:r>
            <a:r>
              <a:rPr lang="it-IT" smtClean="0"/>
              <a:t>(giallo) </a:t>
            </a:r>
          </a:p>
          <a:p>
            <a:pPr eaLnBrk="1" hangingPunct="1"/>
            <a:r>
              <a:rPr lang="it-IT" b="1" smtClean="0"/>
              <a:t>caroteni </a:t>
            </a:r>
            <a:r>
              <a:rPr lang="it-IT" smtClean="0"/>
              <a:t>(rossastro)</a:t>
            </a:r>
            <a:endParaRPr lang="it-IT" i="1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4255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smtClean="0"/>
              <a:t>Fasi della fotosintesi</a:t>
            </a:r>
            <a:r>
              <a:rPr lang="it-IT" sz="4000" smtClean="0"/>
              <a:t>: </a:t>
            </a:r>
            <a:br>
              <a:rPr lang="it-IT" sz="4000" smtClean="0"/>
            </a:br>
            <a:r>
              <a:rPr lang="it-IT" sz="4400" b="1" smtClean="0"/>
              <a:t>fase luminosa</a:t>
            </a:r>
            <a:br>
              <a:rPr lang="it-IT" sz="4400" b="1" smtClean="0"/>
            </a:br>
            <a:endParaRPr lang="it-IT" sz="4400" smtClean="0"/>
          </a:p>
        </p:txBody>
      </p:sp>
      <p:sp>
        <p:nvSpPr>
          <p:cNvPr id="66562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2492375"/>
            <a:ext cx="8229600" cy="2881313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mtClean="0"/>
              <a:t>Luce: eccitazione elettroni clorofilla e pigmenti</a:t>
            </a:r>
          </a:p>
          <a:p>
            <a:pPr eaLnBrk="1" hangingPunct="1"/>
            <a:r>
              <a:rPr lang="it-IT" smtClean="0"/>
              <a:t>Trasferimento energia lungo una catena di trasporto di elettroni</a:t>
            </a:r>
          </a:p>
          <a:p>
            <a:pPr eaLnBrk="1" hangingPunct="1"/>
            <a:r>
              <a:rPr lang="it-IT" smtClean="0"/>
              <a:t>Utilizzo di energia per la </a:t>
            </a:r>
            <a:r>
              <a:rPr lang="it-IT" b="1" smtClean="0">
                <a:solidFill>
                  <a:srgbClr val="FF0000"/>
                </a:solidFill>
              </a:rPr>
              <a:t>sintesi di ATP </a:t>
            </a:r>
            <a:r>
              <a:rPr lang="it-IT" smtClean="0"/>
              <a:t>e </a:t>
            </a:r>
            <a:r>
              <a:rPr lang="it-IT" b="1" smtClean="0">
                <a:solidFill>
                  <a:srgbClr val="FF0000"/>
                </a:solidFill>
              </a:rPr>
              <a:t>fotolisi dell’acqua</a:t>
            </a:r>
            <a:endParaRPr lang="it-IT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42557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smtClean="0"/>
              <a:t>Fasi della fotosintesi: </a:t>
            </a:r>
            <a:br>
              <a:rPr lang="it-IT" sz="4400" smtClean="0"/>
            </a:br>
            <a:r>
              <a:rPr lang="it-IT" sz="4400" b="1" smtClean="0"/>
              <a:t>fase oscura </a:t>
            </a:r>
            <a:br>
              <a:rPr lang="it-IT" sz="4400" b="1" smtClean="0"/>
            </a:br>
            <a:endParaRPr lang="it-IT" sz="4400" b="1" smtClean="0"/>
          </a:p>
        </p:txBody>
      </p:sp>
      <p:sp>
        <p:nvSpPr>
          <p:cNvPr id="67586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2420938"/>
            <a:ext cx="8229600" cy="298132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mtClean="0"/>
              <a:t>non richiede luce</a:t>
            </a:r>
          </a:p>
          <a:p>
            <a:pPr eaLnBrk="1" hangingPunct="1"/>
            <a:r>
              <a:rPr lang="it-IT" smtClean="0"/>
              <a:t>utilizzo dell’ATP nel</a:t>
            </a:r>
          </a:p>
          <a:p>
            <a:pPr algn="ctr" eaLnBrk="1" hangingPunct="1">
              <a:buFont typeface="Gill Sans"/>
              <a:buNone/>
            </a:pPr>
            <a:r>
              <a:rPr lang="it-IT" b="1" smtClean="0">
                <a:solidFill>
                  <a:srgbClr val="FF0000"/>
                </a:solidFill>
              </a:rPr>
              <a:t>ciclo di Calvin</a:t>
            </a:r>
            <a:r>
              <a:rPr lang="it-IT" b="1" smtClean="0"/>
              <a:t>: </a:t>
            </a:r>
            <a:r>
              <a:rPr lang="it-IT" smtClean="0"/>
              <a:t>riduzione (fissazione) dell’anidride carbonica da parte dell’idrogeno derivato dalla fotolisi dell’acqua  (</a:t>
            </a:r>
            <a:r>
              <a:rPr lang="it-IT" b="1" smtClean="0"/>
              <a:t>NADPH</a:t>
            </a:r>
            <a:r>
              <a:rPr lang="it-IT" smtClean="0"/>
              <a:t>)</a:t>
            </a:r>
            <a:endParaRPr lang="it-IT" b="1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Fotosintesi: schema reazione</a:t>
            </a:r>
          </a:p>
        </p:txBody>
      </p:sp>
      <p:sp>
        <p:nvSpPr>
          <p:cNvPr id="68610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298132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Gill Sans"/>
              <a:buNone/>
            </a:pPr>
            <a:endParaRPr lang="it-IT" sz="3600" b="1" smtClean="0">
              <a:solidFill>
                <a:srgbClr val="0070C0"/>
              </a:solidFill>
            </a:endParaRPr>
          </a:p>
          <a:p>
            <a:pPr algn="ctr" eaLnBrk="1" hangingPunct="1">
              <a:buFont typeface="Gill Sans"/>
              <a:buNone/>
            </a:pPr>
            <a:endParaRPr lang="it-IT" sz="3600" b="1" smtClean="0">
              <a:solidFill>
                <a:srgbClr val="0070C0"/>
              </a:solidFill>
            </a:endParaRPr>
          </a:p>
          <a:p>
            <a:pPr algn="ctr" eaLnBrk="1" hangingPunct="1">
              <a:buFont typeface="Gill Sans"/>
              <a:buNone/>
            </a:pPr>
            <a:r>
              <a:rPr lang="pt-BR" b="1" smtClean="0"/>
              <a:t>2nH</a:t>
            </a:r>
            <a:r>
              <a:rPr lang="pt-BR" b="1" baseline="-25000" smtClean="0"/>
              <a:t>2</a:t>
            </a:r>
            <a:r>
              <a:rPr lang="pt-BR" b="1" smtClean="0"/>
              <a:t>O + nCO</a:t>
            </a:r>
            <a:r>
              <a:rPr lang="pt-BR" b="1" baseline="-25000" smtClean="0"/>
              <a:t>2</a:t>
            </a:r>
            <a:r>
              <a:rPr lang="pt-BR" b="1" smtClean="0"/>
              <a:t> + </a:t>
            </a:r>
            <a:r>
              <a:rPr lang="pt-BR" b="1" smtClean="0">
                <a:solidFill>
                  <a:srgbClr val="FF0000"/>
                </a:solidFill>
              </a:rPr>
              <a:t>E</a:t>
            </a:r>
            <a:r>
              <a:rPr lang="pt-BR" b="1" smtClean="0">
                <a:sym typeface="Wingdings" pitchFamily="2" charset="2"/>
              </a:rPr>
              <a:t></a:t>
            </a:r>
            <a:r>
              <a:rPr lang="pt-BR" b="1" smtClean="0"/>
              <a:t> nH</a:t>
            </a:r>
            <a:r>
              <a:rPr lang="pt-BR" b="1" baseline="-25000" smtClean="0"/>
              <a:t>2</a:t>
            </a:r>
            <a:r>
              <a:rPr lang="pt-BR" b="1" smtClean="0"/>
              <a:t>O + nO</a:t>
            </a:r>
            <a:r>
              <a:rPr lang="pt-BR" b="1" baseline="-25000" smtClean="0"/>
              <a:t>2</a:t>
            </a:r>
            <a:r>
              <a:rPr lang="pt-BR" b="1" smtClean="0"/>
              <a:t> + (</a:t>
            </a:r>
            <a:r>
              <a:rPr lang="pt-BR" b="1" smtClean="0">
                <a:solidFill>
                  <a:srgbClr val="FF0000"/>
                </a:solidFill>
              </a:rPr>
              <a:t>CH</a:t>
            </a:r>
            <a:r>
              <a:rPr lang="pt-BR" b="1" baseline="-25000" smtClean="0">
                <a:solidFill>
                  <a:srgbClr val="FF0000"/>
                </a:solidFill>
              </a:rPr>
              <a:t>2</a:t>
            </a:r>
            <a:r>
              <a:rPr lang="pt-BR" b="1" smtClean="0">
                <a:solidFill>
                  <a:srgbClr val="FF0000"/>
                </a:solidFill>
              </a:rPr>
              <a:t>O</a:t>
            </a:r>
            <a:r>
              <a:rPr lang="pt-BR" b="1" smtClean="0"/>
              <a:t>)</a:t>
            </a:r>
            <a:r>
              <a:rPr lang="pt-BR" b="1" baseline="-25000" smtClean="0">
                <a:solidFill>
                  <a:srgbClr val="FF0000"/>
                </a:solidFill>
              </a:rPr>
              <a:t>n</a:t>
            </a:r>
            <a:endParaRPr lang="it-IT" b="1" baseline="-25000" smtClean="0">
              <a:solidFill>
                <a:srgbClr val="FF0000"/>
              </a:solidFill>
            </a:endParaRPr>
          </a:p>
          <a:p>
            <a:pPr eaLnBrk="1" hangingPunct="1">
              <a:buFont typeface="Gill Sans"/>
              <a:buNone/>
            </a:pPr>
            <a:endParaRPr lang="it-IT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633412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Fotosintesi</a:t>
            </a:r>
            <a:endParaRPr lang="it-IT" sz="2800" smtClean="0"/>
          </a:p>
        </p:txBody>
      </p:sp>
      <p:pic>
        <p:nvPicPr>
          <p:cNvPr id="69635" name="Picture 5" descr="2-17-pag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3263" y="1484313"/>
            <a:ext cx="5119687" cy="454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olo 1"/>
          <p:cNvSpPr>
            <a:spLocks noGrp="1"/>
          </p:cNvSpPr>
          <p:nvPr>
            <p:ph type="title"/>
          </p:nvPr>
        </p:nvSpPr>
        <p:spPr bwMode="auto">
          <a:xfrm>
            <a:off x="468313" y="274638"/>
            <a:ext cx="8218487" cy="135413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Spettri di assorbimento dei pigmenti fotosintetici </a:t>
            </a:r>
            <a:endParaRPr lang="it-IT" sz="2800" smtClean="0"/>
          </a:p>
        </p:txBody>
      </p:sp>
      <p:graphicFrame>
        <p:nvGraphicFramePr>
          <p:cNvPr id="70661" name="Object 5"/>
          <p:cNvGraphicFramePr>
            <a:graphicFrameLocks noChangeAspect="1"/>
          </p:cNvGraphicFramePr>
          <p:nvPr/>
        </p:nvGraphicFramePr>
        <p:xfrm>
          <a:off x="2024063" y="1844675"/>
          <a:ext cx="4995862" cy="4013200"/>
        </p:xfrm>
        <a:graphic>
          <a:graphicData uri="http://schemas.openxmlformats.org/presentationml/2006/ole">
            <p:oleObj spid="_x0000_s70661" name="CorelPhotoPaint.Image.9" r:id="rId3" imgW="6680151" imgH="5367827" progId="CorelPhotoPaint.Image.9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Titolo 1"/>
          <p:cNvSpPr>
            <a:spLocks/>
          </p:cNvSpPr>
          <p:nvPr/>
        </p:nvSpPr>
        <p:spPr bwMode="auto">
          <a:xfrm>
            <a:off x="457200" y="274638"/>
            <a:ext cx="8229600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74" tIns="32137" rIns="64274" bIns="32137"/>
          <a:lstStyle/>
          <a:p>
            <a:pPr algn="ctr"/>
            <a:r>
              <a:rPr lang="it-IT" sz="4000" b="1">
                <a:latin typeface="Calibri" pitchFamily="34" charset="0"/>
                <a:sym typeface="Gill Sans"/>
              </a:rPr>
              <a:t> O</a:t>
            </a:r>
            <a:r>
              <a:rPr lang="it-IT" sz="4400" b="1">
                <a:latin typeface="Calibri" pitchFamily="34" charset="0"/>
                <a:sym typeface="Gill Sans"/>
              </a:rPr>
              <a:t>rganizzazione</a:t>
            </a:r>
            <a:r>
              <a:rPr lang="it-IT" sz="4000" b="1">
                <a:latin typeface="Calibri" pitchFamily="34" charset="0"/>
                <a:sym typeface="Gill Sans"/>
              </a:rPr>
              <a:t>:</a:t>
            </a:r>
            <a:br>
              <a:rPr lang="it-IT" sz="4000" b="1">
                <a:latin typeface="Calibri" pitchFamily="34" charset="0"/>
                <a:sym typeface="Gill Sans"/>
              </a:rPr>
            </a:br>
            <a:r>
              <a:rPr lang="it-IT" sz="4000" b="1">
                <a:latin typeface="Calibri" pitchFamily="34" charset="0"/>
                <a:sym typeface="Gill Sans"/>
              </a:rPr>
              <a:t> due diversi livelli </a:t>
            </a:r>
          </a:p>
        </p:txBody>
      </p:sp>
      <p:sp>
        <p:nvSpPr>
          <p:cNvPr id="72709" name="Segnaposto contenuto 2"/>
          <p:cNvSpPr>
            <a:spLocks/>
          </p:cNvSpPr>
          <p:nvPr/>
        </p:nvSpPr>
        <p:spPr bwMode="auto">
          <a:xfrm>
            <a:off x="457200" y="2438400"/>
            <a:ext cx="8229600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74" tIns="32137" rIns="64274" bIns="32137"/>
          <a:lstStyle/>
          <a:p>
            <a:pPr marL="623888" indent="-401638">
              <a:spcBef>
                <a:spcPts val="1688"/>
              </a:spcBef>
              <a:buSzPct val="171000"/>
              <a:buFont typeface="Gill Sans"/>
              <a:buChar char="•"/>
            </a:pPr>
            <a:r>
              <a:rPr lang="it-IT" sz="3000" b="1">
                <a:latin typeface="Calibri" pitchFamily="34" charset="0"/>
                <a:sym typeface="Gill Sans"/>
              </a:rPr>
              <a:t>Procariotica: </a:t>
            </a:r>
            <a:r>
              <a:rPr lang="it-IT" sz="3000">
                <a:latin typeface="Calibri" pitchFamily="34" charset="0"/>
                <a:sym typeface="Gill Sans"/>
              </a:rPr>
              <a:t>più semplice,</a:t>
            </a:r>
            <a:r>
              <a:rPr lang="it-IT" sz="3000" b="1">
                <a:latin typeface="Calibri" pitchFamily="34" charset="0"/>
                <a:sym typeface="Gill Sans"/>
              </a:rPr>
              <a:t> </a:t>
            </a:r>
            <a:r>
              <a:rPr lang="it-IT" sz="3000">
                <a:latin typeface="Calibri" pitchFamily="34" charset="0"/>
                <a:sym typeface="Gill Sans"/>
              </a:rPr>
              <a:t>DNA a diretto contatto con il citoplasma ; assenza di membrana nucleare e di apparato mitotico</a:t>
            </a:r>
          </a:p>
          <a:p>
            <a:pPr marL="623888" indent="-401638">
              <a:spcBef>
                <a:spcPts val="1688"/>
              </a:spcBef>
              <a:buSzPct val="171000"/>
              <a:buFont typeface="Gill Sans"/>
              <a:buChar char="•"/>
            </a:pPr>
            <a:r>
              <a:rPr lang="it-IT" sz="3000" b="1">
                <a:latin typeface="Calibri" pitchFamily="34" charset="0"/>
                <a:sym typeface="Gill Sans"/>
              </a:rPr>
              <a:t>Eucariotica: </a:t>
            </a:r>
            <a:r>
              <a:rPr lang="it-IT" sz="3000">
                <a:latin typeface="Calibri" pitchFamily="34" charset="0"/>
                <a:sym typeface="Gill Sans"/>
              </a:rPr>
              <a:t>più complessa, DNA  racchiuso all’interno della membrana nucleare.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Titolo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74" tIns="32137" rIns="64274" bIns="32137"/>
          <a:lstStyle/>
          <a:p>
            <a:pPr algn="ctr"/>
            <a:r>
              <a:rPr lang="it-IT" sz="4400" b="1">
                <a:latin typeface="Calibri" pitchFamily="34" charset="0"/>
                <a:sym typeface="Gill Sans"/>
              </a:rPr>
              <a:t>Procarioti - Eucarioti</a:t>
            </a:r>
          </a:p>
        </p:txBody>
      </p:sp>
      <p:sp>
        <p:nvSpPr>
          <p:cNvPr id="73733" name="Segnaposto contenuto 2"/>
          <p:cNvSpPr>
            <a:spLocks/>
          </p:cNvSpPr>
          <p:nvPr/>
        </p:nvSpPr>
        <p:spPr bwMode="auto">
          <a:xfrm>
            <a:off x="457200" y="1412875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74" tIns="32137" rIns="64274" bIns="32137"/>
          <a:lstStyle/>
          <a:p>
            <a:pPr marL="623888" indent="-401638" algn="ctr">
              <a:spcBef>
                <a:spcPts val="1688"/>
              </a:spcBef>
              <a:buSzPct val="171000"/>
              <a:buFont typeface="Gill Sans"/>
              <a:buNone/>
            </a:pPr>
            <a:r>
              <a:rPr lang="it-IT" sz="3000">
                <a:latin typeface="Calibri" pitchFamily="34" charset="0"/>
                <a:sym typeface="Gill Sans"/>
              </a:rPr>
              <a:t>(Whittaker 1969)</a:t>
            </a:r>
            <a:endParaRPr lang="it-IT" sz="3000" b="1">
              <a:latin typeface="Calibri" pitchFamily="34" charset="0"/>
              <a:sym typeface="Gill Sans"/>
            </a:endParaRPr>
          </a:p>
          <a:p>
            <a:pPr marL="623888" indent="-401638">
              <a:spcBef>
                <a:spcPts val="1688"/>
              </a:spcBef>
              <a:buSzPct val="171000"/>
              <a:buFont typeface="Gill Sans"/>
              <a:buChar char="•"/>
            </a:pPr>
            <a:r>
              <a:rPr lang="it-IT" sz="3000">
                <a:latin typeface="Calibri" pitchFamily="34" charset="0"/>
                <a:sym typeface="Gill Sans"/>
              </a:rPr>
              <a:t>Regno</a:t>
            </a:r>
            <a:r>
              <a:rPr lang="it-IT" sz="3000" b="1">
                <a:latin typeface="Calibri" pitchFamily="34" charset="0"/>
                <a:sym typeface="Gill Sans"/>
              </a:rPr>
              <a:t> Monere : batteri </a:t>
            </a:r>
            <a:r>
              <a:rPr lang="it-IT" sz="3000">
                <a:latin typeface="Calibri" pitchFamily="34" charset="0"/>
                <a:sym typeface="Gill Sans"/>
              </a:rPr>
              <a:t>(</a:t>
            </a:r>
            <a:r>
              <a:rPr lang="it-IT" sz="3000" b="1">
                <a:solidFill>
                  <a:srgbClr val="FF0000"/>
                </a:solidFill>
                <a:latin typeface="Calibri" pitchFamily="34" charset="0"/>
                <a:sym typeface="Gill Sans"/>
              </a:rPr>
              <a:t>procarioti</a:t>
            </a:r>
            <a:r>
              <a:rPr lang="it-IT" sz="3000">
                <a:latin typeface="Calibri" pitchFamily="34" charset="0"/>
                <a:sym typeface="Gill Sans"/>
              </a:rPr>
              <a:t>)</a:t>
            </a:r>
            <a:endParaRPr lang="it-IT" sz="3000">
              <a:solidFill>
                <a:srgbClr val="FF0000"/>
              </a:solidFill>
              <a:latin typeface="Calibri" pitchFamily="34" charset="0"/>
              <a:sym typeface="Gill Sans"/>
            </a:endParaRPr>
          </a:p>
          <a:p>
            <a:pPr marL="623888" indent="-401638">
              <a:spcBef>
                <a:spcPts val="1688"/>
              </a:spcBef>
              <a:buSzPct val="171000"/>
              <a:buFont typeface="Gill Sans"/>
              <a:buChar char="•"/>
            </a:pPr>
            <a:r>
              <a:rPr lang="it-IT" sz="3000">
                <a:latin typeface="Calibri" pitchFamily="34" charset="0"/>
                <a:sym typeface="Gill Sans"/>
              </a:rPr>
              <a:t>Regno </a:t>
            </a:r>
            <a:r>
              <a:rPr lang="it-IT" sz="3000" b="1">
                <a:latin typeface="Calibri" pitchFamily="34" charset="0"/>
                <a:sym typeface="Gill Sans"/>
              </a:rPr>
              <a:t>Protisti: protozoi</a:t>
            </a:r>
            <a:r>
              <a:rPr lang="it-IT" sz="3000">
                <a:latin typeface="Calibri" pitchFamily="34" charset="0"/>
                <a:sym typeface="Gill Sans"/>
              </a:rPr>
              <a:t>;</a:t>
            </a:r>
            <a:r>
              <a:rPr lang="it-IT" sz="3000" b="1">
                <a:latin typeface="Calibri" pitchFamily="34" charset="0"/>
                <a:sym typeface="Gill Sans"/>
              </a:rPr>
              <a:t> alghe </a:t>
            </a:r>
            <a:r>
              <a:rPr lang="it-IT" sz="3000">
                <a:latin typeface="Calibri" pitchFamily="34" charset="0"/>
                <a:sym typeface="Gill Sans"/>
              </a:rPr>
              <a:t>Euglenofite,</a:t>
            </a:r>
            <a:r>
              <a:rPr lang="it-IT" sz="3000" b="1">
                <a:latin typeface="Calibri" pitchFamily="34" charset="0"/>
                <a:sym typeface="Gill Sans"/>
              </a:rPr>
              <a:t> </a:t>
            </a:r>
            <a:r>
              <a:rPr lang="it-IT" sz="3000">
                <a:latin typeface="Calibri" pitchFamily="34" charset="0"/>
                <a:sym typeface="Gill Sans"/>
              </a:rPr>
              <a:t>Crisofite, Pirrofite e Clorofite; </a:t>
            </a:r>
            <a:r>
              <a:rPr lang="it-IT" sz="3000" b="1">
                <a:latin typeface="Calibri" pitchFamily="34" charset="0"/>
                <a:sym typeface="Gill Sans"/>
              </a:rPr>
              <a:t>Mixomiceti</a:t>
            </a:r>
            <a:r>
              <a:rPr lang="it-IT" sz="3000">
                <a:latin typeface="Calibri" pitchFamily="34" charset="0"/>
                <a:sym typeface="Gill Sans"/>
              </a:rPr>
              <a:t>   (</a:t>
            </a:r>
            <a:r>
              <a:rPr lang="it-IT" sz="3000" b="1">
                <a:solidFill>
                  <a:srgbClr val="0070C0"/>
                </a:solidFill>
                <a:latin typeface="Calibri" pitchFamily="34" charset="0"/>
                <a:sym typeface="Gill Sans"/>
              </a:rPr>
              <a:t>eucarioti</a:t>
            </a:r>
            <a:r>
              <a:rPr lang="it-IT" sz="3000">
                <a:latin typeface="Calibri" pitchFamily="34" charset="0"/>
                <a:sym typeface="Gill Sans"/>
              </a:rPr>
              <a:t>)</a:t>
            </a:r>
            <a:endParaRPr lang="it-IT" sz="3000" b="1">
              <a:solidFill>
                <a:srgbClr val="0070C0"/>
              </a:solidFill>
              <a:latin typeface="Calibri" pitchFamily="34" charset="0"/>
              <a:sym typeface="Gill Sans"/>
            </a:endParaRPr>
          </a:p>
          <a:p>
            <a:pPr marL="623888" indent="-401638">
              <a:spcBef>
                <a:spcPts val="1688"/>
              </a:spcBef>
              <a:buSzPct val="171000"/>
              <a:buFont typeface="Gill Sans"/>
              <a:buChar char="•"/>
            </a:pPr>
            <a:r>
              <a:rPr lang="it-IT" sz="3000">
                <a:latin typeface="Calibri" pitchFamily="34" charset="0"/>
                <a:sym typeface="Gill Sans"/>
              </a:rPr>
              <a:t> Regno </a:t>
            </a:r>
            <a:r>
              <a:rPr lang="it-IT" sz="3000" b="1">
                <a:latin typeface="Calibri" pitchFamily="34" charset="0"/>
                <a:sym typeface="Gill Sans"/>
              </a:rPr>
              <a:t>Funghi </a:t>
            </a:r>
            <a:r>
              <a:rPr lang="it-IT" sz="3000">
                <a:latin typeface="Calibri" pitchFamily="34" charset="0"/>
                <a:sym typeface="Gill Sans"/>
              </a:rPr>
              <a:t> (</a:t>
            </a:r>
            <a:r>
              <a:rPr lang="it-IT" sz="3000" b="1">
                <a:solidFill>
                  <a:srgbClr val="0070C0"/>
                </a:solidFill>
                <a:latin typeface="Calibri" pitchFamily="34" charset="0"/>
                <a:sym typeface="Gill Sans"/>
              </a:rPr>
              <a:t>eucarioti</a:t>
            </a:r>
            <a:r>
              <a:rPr lang="it-IT" sz="3000">
                <a:latin typeface="Calibri" pitchFamily="34" charset="0"/>
                <a:sym typeface="Gill Sans"/>
              </a:rPr>
              <a:t>)</a:t>
            </a:r>
            <a:endParaRPr lang="it-IT" sz="3000" b="1">
              <a:solidFill>
                <a:srgbClr val="0070C0"/>
              </a:solidFill>
              <a:latin typeface="Calibri" pitchFamily="34" charset="0"/>
              <a:sym typeface="Gill Sans"/>
            </a:endParaRPr>
          </a:p>
          <a:p>
            <a:pPr marL="623888" indent="-401638">
              <a:spcBef>
                <a:spcPts val="1688"/>
              </a:spcBef>
              <a:buSzPct val="171000"/>
              <a:buFont typeface="Gill Sans"/>
              <a:buChar char="•"/>
            </a:pPr>
            <a:r>
              <a:rPr lang="it-IT" sz="3000">
                <a:latin typeface="Calibri" pitchFamily="34" charset="0"/>
                <a:sym typeface="Gill Sans"/>
              </a:rPr>
              <a:t>Regno  </a:t>
            </a:r>
            <a:r>
              <a:rPr lang="it-IT" sz="3000" b="1">
                <a:latin typeface="Calibri" pitchFamily="34" charset="0"/>
                <a:sym typeface="Gill Sans"/>
              </a:rPr>
              <a:t>Piante </a:t>
            </a:r>
            <a:r>
              <a:rPr lang="it-IT" sz="3000">
                <a:latin typeface="Calibri" pitchFamily="34" charset="0"/>
                <a:sym typeface="Gill Sans"/>
              </a:rPr>
              <a:t>(</a:t>
            </a:r>
            <a:r>
              <a:rPr lang="it-IT" sz="3000" b="1">
                <a:solidFill>
                  <a:srgbClr val="0070C0"/>
                </a:solidFill>
                <a:latin typeface="Calibri" pitchFamily="34" charset="0"/>
                <a:sym typeface="Gill Sans"/>
              </a:rPr>
              <a:t>eucarioti</a:t>
            </a:r>
            <a:r>
              <a:rPr lang="it-IT" sz="3000">
                <a:latin typeface="Calibri" pitchFamily="34" charset="0"/>
                <a:sym typeface="Gill Sans"/>
              </a:rPr>
              <a:t>)</a:t>
            </a:r>
            <a:endParaRPr lang="it-IT" sz="3000" b="1">
              <a:solidFill>
                <a:srgbClr val="0070C0"/>
              </a:solidFill>
              <a:latin typeface="Calibri" pitchFamily="34" charset="0"/>
              <a:sym typeface="Gill Sans"/>
            </a:endParaRPr>
          </a:p>
          <a:p>
            <a:pPr marL="623888" indent="-401638">
              <a:spcBef>
                <a:spcPts val="1688"/>
              </a:spcBef>
              <a:buSzPct val="171000"/>
              <a:buFont typeface="Gill Sans"/>
              <a:buChar char="•"/>
            </a:pPr>
            <a:r>
              <a:rPr lang="it-IT" sz="3000">
                <a:latin typeface="Calibri" pitchFamily="34" charset="0"/>
                <a:sym typeface="Gill Sans"/>
              </a:rPr>
              <a:t>Regno </a:t>
            </a:r>
            <a:r>
              <a:rPr lang="it-IT" sz="3000" b="1">
                <a:latin typeface="Calibri" pitchFamily="34" charset="0"/>
                <a:sym typeface="Gill Sans"/>
              </a:rPr>
              <a:t>Animali </a:t>
            </a:r>
            <a:r>
              <a:rPr lang="it-IT" sz="3000">
                <a:latin typeface="Calibri" pitchFamily="34" charset="0"/>
                <a:sym typeface="Gill Sans"/>
              </a:rPr>
              <a:t>(</a:t>
            </a:r>
            <a:r>
              <a:rPr lang="it-IT" sz="3000" b="1">
                <a:solidFill>
                  <a:srgbClr val="0070C0"/>
                </a:solidFill>
                <a:latin typeface="Calibri" pitchFamily="34" charset="0"/>
                <a:sym typeface="Gill Sans"/>
              </a:rPr>
              <a:t>eucarioti</a:t>
            </a:r>
            <a:r>
              <a:rPr lang="it-IT" sz="3000">
                <a:latin typeface="Calibri" pitchFamily="34" charset="0"/>
                <a:sym typeface="Gill Sans"/>
              </a:rPr>
              <a:t>)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Titolo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74" tIns="32137" rIns="64274" bIns="32137"/>
          <a:lstStyle/>
          <a:p>
            <a:pPr algn="ctr"/>
            <a:r>
              <a:rPr lang="it-IT" sz="4400" b="1">
                <a:latin typeface="Calibri" pitchFamily="34" charset="0"/>
                <a:sym typeface="Gill Sans"/>
              </a:rPr>
              <a:t>Procarioti/Eucarioti</a:t>
            </a:r>
          </a:p>
        </p:txBody>
      </p:sp>
      <p:sp>
        <p:nvSpPr>
          <p:cNvPr id="74757" name="Segnaposto contenuto 2"/>
          <p:cNvSpPr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74" tIns="32137" rIns="64274" bIns="32137"/>
          <a:lstStyle/>
          <a:p>
            <a:pPr marL="623888" indent="-401638" algn="ctr">
              <a:spcBef>
                <a:spcPts val="1688"/>
              </a:spcBef>
              <a:buSzPct val="171000"/>
              <a:buFont typeface="Gill Sans"/>
              <a:buNone/>
            </a:pPr>
            <a:r>
              <a:rPr lang="it-IT" sz="3000">
                <a:latin typeface="Calibri" pitchFamily="34" charset="0"/>
                <a:sym typeface="Gill Sans"/>
              </a:rPr>
              <a:t> (Woese 1990)</a:t>
            </a:r>
          </a:p>
          <a:p>
            <a:pPr marL="623888" indent="-401638" algn="ctr">
              <a:spcBef>
                <a:spcPts val="1688"/>
              </a:spcBef>
              <a:buSzPct val="171000"/>
              <a:buFont typeface="Gill Sans"/>
              <a:buNone/>
            </a:pPr>
            <a:endParaRPr lang="it-IT" sz="3000">
              <a:latin typeface="Calibri" pitchFamily="34" charset="0"/>
              <a:sym typeface="Gill Sans"/>
            </a:endParaRPr>
          </a:p>
          <a:p>
            <a:pPr marL="623888" indent="-401638">
              <a:spcBef>
                <a:spcPts val="1688"/>
              </a:spcBef>
              <a:buSzPct val="171000"/>
              <a:buFont typeface="Gill Sans"/>
              <a:buChar char="•"/>
            </a:pPr>
            <a:r>
              <a:rPr lang="it-IT" sz="3000">
                <a:latin typeface="Calibri" pitchFamily="34" charset="0"/>
                <a:sym typeface="Gill Sans"/>
              </a:rPr>
              <a:t>Dominio </a:t>
            </a:r>
            <a:r>
              <a:rPr lang="it-IT" sz="3000" b="1" i="1">
                <a:latin typeface="Calibri" pitchFamily="34" charset="0"/>
                <a:sym typeface="Gill Sans"/>
              </a:rPr>
              <a:t>Archaea (Archebatteri)</a:t>
            </a:r>
            <a:r>
              <a:rPr lang="it-IT" sz="3000">
                <a:latin typeface="Calibri" pitchFamily="34" charset="0"/>
                <a:sym typeface="Gill Sans"/>
              </a:rPr>
              <a:t>:</a:t>
            </a:r>
            <a:r>
              <a:rPr lang="it-IT" sz="3000" b="1" i="1">
                <a:latin typeface="Calibri" pitchFamily="34" charset="0"/>
                <a:sym typeface="Gill Sans"/>
              </a:rPr>
              <a:t> </a:t>
            </a:r>
            <a:r>
              <a:rPr lang="it-IT" sz="3000" b="1">
                <a:solidFill>
                  <a:srgbClr val="FF0000"/>
                </a:solidFill>
                <a:latin typeface="Calibri" pitchFamily="34" charset="0"/>
                <a:sym typeface="Gill Sans"/>
              </a:rPr>
              <a:t>procarioti</a:t>
            </a:r>
          </a:p>
          <a:p>
            <a:pPr marL="623888" indent="-401638">
              <a:spcBef>
                <a:spcPts val="1688"/>
              </a:spcBef>
              <a:buSzPct val="171000"/>
              <a:buFont typeface="Gill Sans"/>
              <a:buChar char="•"/>
            </a:pPr>
            <a:r>
              <a:rPr lang="it-IT" sz="3000">
                <a:latin typeface="Calibri" pitchFamily="34" charset="0"/>
                <a:sym typeface="Gill Sans"/>
              </a:rPr>
              <a:t>Dominio </a:t>
            </a:r>
            <a:r>
              <a:rPr lang="it-IT" sz="3000" b="1" i="1">
                <a:latin typeface="Calibri" pitchFamily="34" charset="0"/>
                <a:sym typeface="Gill Sans"/>
              </a:rPr>
              <a:t>Bacteria (altri batteri o eubatteri)</a:t>
            </a:r>
            <a:r>
              <a:rPr lang="it-IT" sz="3000">
                <a:latin typeface="Calibri" pitchFamily="34" charset="0"/>
                <a:sym typeface="Gill Sans"/>
              </a:rPr>
              <a:t>:</a:t>
            </a:r>
            <a:r>
              <a:rPr lang="it-IT" sz="3000" b="1" i="1">
                <a:latin typeface="Calibri" pitchFamily="34" charset="0"/>
                <a:sym typeface="Gill Sans"/>
              </a:rPr>
              <a:t> </a:t>
            </a:r>
            <a:r>
              <a:rPr lang="it-IT" sz="3000" b="1">
                <a:solidFill>
                  <a:srgbClr val="FF0000"/>
                </a:solidFill>
                <a:latin typeface="Calibri" pitchFamily="34" charset="0"/>
                <a:sym typeface="Gill Sans"/>
              </a:rPr>
              <a:t>procarioti</a:t>
            </a:r>
          </a:p>
          <a:p>
            <a:pPr marL="623888" indent="-401638">
              <a:spcBef>
                <a:spcPts val="1688"/>
              </a:spcBef>
              <a:buSzPct val="171000"/>
              <a:buFont typeface="Gill Sans"/>
              <a:buChar char="•"/>
            </a:pPr>
            <a:r>
              <a:rPr lang="it-IT" sz="3000">
                <a:latin typeface="Calibri" pitchFamily="34" charset="0"/>
                <a:sym typeface="Gill Sans"/>
              </a:rPr>
              <a:t>Dominio </a:t>
            </a:r>
            <a:r>
              <a:rPr lang="it-IT" sz="3000" b="1" i="1">
                <a:latin typeface="Calibri" pitchFamily="34" charset="0"/>
                <a:sym typeface="Gill Sans"/>
              </a:rPr>
              <a:t>Eukaria (tutti gli altri microrganismi e </a:t>
            </a:r>
            <a:r>
              <a:rPr lang="it-IT" sz="3000">
                <a:latin typeface="Calibri" pitchFamily="34" charset="0"/>
                <a:sym typeface="Gill Sans"/>
              </a:rPr>
              <a:t>organismi):</a:t>
            </a:r>
            <a:r>
              <a:rPr lang="it-IT" sz="3000">
                <a:solidFill>
                  <a:srgbClr val="0070C0"/>
                </a:solidFill>
                <a:latin typeface="Calibri" pitchFamily="34" charset="0"/>
                <a:sym typeface="Gill Sans"/>
              </a:rPr>
              <a:t>eucarioti</a:t>
            </a:r>
            <a:endParaRPr lang="it-IT" sz="3000">
              <a:latin typeface="Calibri" pitchFamily="34" charset="0"/>
              <a:sym typeface="Gill Sans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Titolo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74" tIns="32137" rIns="64274" bIns="32137"/>
          <a:lstStyle/>
          <a:p>
            <a:pPr algn="ctr"/>
            <a:r>
              <a:rPr lang="it-IT" sz="4400" b="1">
                <a:latin typeface="Calibri" pitchFamily="34" charset="0"/>
                <a:sym typeface="Gill Sans"/>
              </a:rPr>
              <a:t>Livello di organizzazione «acellulare»</a:t>
            </a:r>
            <a:br>
              <a:rPr lang="it-IT" sz="4400" b="1">
                <a:latin typeface="Calibri" pitchFamily="34" charset="0"/>
                <a:sym typeface="Gill Sans"/>
              </a:rPr>
            </a:br>
            <a:endParaRPr lang="it-IT" sz="4400" b="1">
              <a:latin typeface="Calibri" pitchFamily="34" charset="0"/>
              <a:sym typeface="Gill Sans"/>
            </a:endParaRPr>
          </a:p>
        </p:txBody>
      </p:sp>
      <p:sp>
        <p:nvSpPr>
          <p:cNvPr id="75781" name="Segnaposto contenuto 2"/>
          <p:cNvSpPr>
            <a:spLocks/>
          </p:cNvSpPr>
          <p:nvPr/>
        </p:nvSpPr>
        <p:spPr bwMode="auto">
          <a:xfrm>
            <a:off x="457200" y="2028825"/>
            <a:ext cx="8229600" cy="334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74" tIns="32137" rIns="64274" bIns="32137"/>
          <a:lstStyle/>
          <a:p>
            <a:pPr marL="623888" indent="-401638" algn="ctr">
              <a:spcBef>
                <a:spcPts val="1688"/>
              </a:spcBef>
              <a:buSzPct val="171000"/>
              <a:buFont typeface="Gill Sans"/>
              <a:buNone/>
            </a:pPr>
            <a:endParaRPr lang="it-IT" sz="3000" b="1">
              <a:latin typeface="Calibri" pitchFamily="34" charset="0"/>
              <a:sym typeface="Gill Sans"/>
            </a:endParaRPr>
          </a:p>
          <a:p>
            <a:pPr marL="623888" indent="-401638" algn="ctr">
              <a:spcBef>
                <a:spcPts val="1688"/>
              </a:spcBef>
              <a:buSzPct val="171000"/>
              <a:buFont typeface="Gill Sans"/>
              <a:buNone/>
            </a:pPr>
            <a:r>
              <a:rPr lang="it-IT" sz="3000" b="1">
                <a:latin typeface="Calibri" pitchFamily="34" charset="0"/>
                <a:sym typeface="Gill Sans"/>
              </a:rPr>
              <a:t>Virus</a:t>
            </a:r>
            <a:r>
              <a:rPr lang="it-IT" sz="3000">
                <a:latin typeface="Calibri" pitchFamily="34" charset="0"/>
                <a:sym typeface="Gill Sans"/>
              </a:rPr>
              <a:t>, </a:t>
            </a:r>
            <a:r>
              <a:rPr lang="it-IT" sz="3000" b="1">
                <a:latin typeface="Calibri" pitchFamily="34" charset="0"/>
                <a:sym typeface="Gill Sans"/>
              </a:rPr>
              <a:t>viroidi, prioni:</a:t>
            </a:r>
            <a:r>
              <a:rPr lang="it-IT" sz="3000">
                <a:latin typeface="Calibri" pitchFamily="34" charset="0"/>
                <a:sym typeface="Gill Sans"/>
              </a:rPr>
              <a:t> </a:t>
            </a:r>
            <a:r>
              <a:rPr lang="it-IT" sz="3000" b="1">
                <a:latin typeface="Calibri" pitchFamily="34" charset="0"/>
                <a:sym typeface="Gill Sans"/>
              </a:rPr>
              <a:t>agenti infettanti subcellulari</a:t>
            </a:r>
            <a:endParaRPr lang="it-IT" sz="3000">
              <a:latin typeface="Calibri" pitchFamily="34" charset="0"/>
              <a:sym typeface="Gill Sans"/>
            </a:endParaRPr>
          </a:p>
          <a:p>
            <a:pPr marL="623888" indent="-401638" algn="ctr">
              <a:spcBef>
                <a:spcPts val="1688"/>
              </a:spcBef>
              <a:buSzPct val="171000"/>
              <a:buFont typeface="Gill Sans"/>
              <a:buNone/>
            </a:pPr>
            <a:r>
              <a:rPr lang="it-IT" sz="3000" b="1">
                <a:solidFill>
                  <a:srgbClr val="00B050"/>
                </a:solidFill>
                <a:latin typeface="Calibri" pitchFamily="34" charset="0"/>
                <a:sym typeface="Gill Sans"/>
              </a:rPr>
              <a:t>acido nucleico </a:t>
            </a:r>
            <a:r>
              <a:rPr lang="it-IT" sz="3000">
                <a:latin typeface="Calibri" pitchFamily="34" charset="0"/>
                <a:sym typeface="Gill Sans"/>
              </a:rPr>
              <a:t>(DNA o RNA) in un </a:t>
            </a:r>
            <a:r>
              <a:rPr lang="it-IT" sz="3000" b="1">
                <a:solidFill>
                  <a:srgbClr val="00B050"/>
                </a:solidFill>
                <a:latin typeface="Calibri" pitchFamily="34" charset="0"/>
                <a:sym typeface="Gill Sans"/>
              </a:rPr>
              <a:t>involucro proteico </a:t>
            </a:r>
          </a:p>
          <a:p>
            <a:pPr marL="623888" indent="-401638" algn="ctr">
              <a:spcBef>
                <a:spcPts val="1688"/>
              </a:spcBef>
              <a:buSzPct val="171000"/>
              <a:buFont typeface="Gill Sans"/>
              <a:buNone/>
            </a:pPr>
            <a:r>
              <a:rPr lang="it-IT" sz="3000" b="1">
                <a:solidFill>
                  <a:srgbClr val="00B050"/>
                </a:solidFill>
                <a:latin typeface="Calibri" pitchFamily="34" charset="0"/>
                <a:sym typeface="Gill Sans"/>
              </a:rPr>
              <a:t>Non compresi nelle classificazioni precedenti</a:t>
            </a:r>
            <a:endParaRPr lang="it-IT" sz="3000">
              <a:latin typeface="Calibri" pitchFamily="34" charset="0"/>
              <a:sym typeface="Gill Sans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06437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Cellula eucariota: organizzazione</a:t>
            </a:r>
            <a:endParaRPr lang="it-IT" sz="3200" smtClean="0"/>
          </a:p>
        </p:txBody>
      </p:sp>
      <p:pic>
        <p:nvPicPr>
          <p:cNvPr id="49154" name="Picture 4" descr="2-11-pag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612900"/>
            <a:ext cx="5487988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olo 1"/>
          <p:cNvSpPr>
            <a:spLocks noGrp="1"/>
          </p:cNvSpPr>
          <p:nvPr>
            <p:ph type="title"/>
          </p:nvPr>
        </p:nvSpPr>
        <p:spPr bwMode="auto">
          <a:xfrm>
            <a:off x="457200" y="260350"/>
            <a:ext cx="8229600" cy="1439863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Cellula eucariota: </a:t>
            </a:r>
            <a:br>
              <a:rPr lang="it-IT" sz="4400" b="1" smtClean="0"/>
            </a:br>
            <a:r>
              <a:rPr lang="it-IT" sz="4400" b="1" smtClean="0"/>
              <a:t>citoplasma e citoscheletro</a:t>
            </a:r>
          </a:p>
        </p:txBody>
      </p:sp>
      <p:sp>
        <p:nvSpPr>
          <p:cNvPr id="50178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1816100"/>
            <a:ext cx="8229600" cy="4276725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 typeface="Gill Sans"/>
              <a:buNone/>
            </a:pPr>
            <a:r>
              <a:rPr lang="it-IT" sz="2800" b="1" smtClean="0"/>
              <a:t>Citoplasma: </a:t>
            </a:r>
            <a:r>
              <a:rPr lang="it-IT" sz="2800" smtClean="0"/>
              <a:t>gel semifluido</a:t>
            </a:r>
            <a:r>
              <a:rPr lang="it-IT" sz="2800" b="1" smtClean="0"/>
              <a:t>  </a:t>
            </a:r>
          </a:p>
          <a:p>
            <a:pPr eaLnBrk="1" hangingPunct="1"/>
            <a:r>
              <a:rPr lang="it-IT" sz="2000" b="1" smtClean="0"/>
              <a:t>90% acqua</a:t>
            </a:r>
          </a:p>
          <a:p>
            <a:pPr eaLnBrk="1" hangingPunct="1"/>
            <a:r>
              <a:rPr lang="it-IT" sz="2000" b="1" smtClean="0"/>
              <a:t>nutrienti</a:t>
            </a:r>
          </a:p>
          <a:p>
            <a:pPr eaLnBrk="1" hangingPunct="1"/>
            <a:r>
              <a:rPr lang="it-IT" sz="2000" b="1" smtClean="0"/>
              <a:t>sostanze chimiche di varia natura </a:t>
            </a:r>
          </a:p>
          <a:p>
            <a:pPr eaLnBrk="1" hangingPunct="1"/>
            <a:r>
              <a:rPr lang="it-IT" sz="2000" b="1" smtClean="0"/>
              <a:t>prodotti di escrezione</a:t>
            </a:r>
          </a:p>
          <a:p>
            <a:pPr algn="ctr" eaLnBrk="1" hangingPunct="1">
              <a:buFont typeface="Gill Sans"/>
              <a:buNone/>
            </a:pPr>
            <a:r>
              <a:rPr lang="it-IT" sz="2800" b="1" smtClean="0"/>
              <a:t>Citoscheletro</a:t>
            </a:r>
          </a:p>
          <a:p>
            <a:pPr eaLnBrk="1" hangingPunct="1"/>
            <a:r>
              <a:rPr lang="it-IT" sz="2000" b="1" smtClean="0"/>
              <a:t>microtubuli</a:t>
            </a:r>
          </a:p>
          <a:p>
            <a:pPr eaLnBrk="1" hangingPunct="1"/>
            <a:r>
              <a:rPr lang="it-IT" sz="2000" b="1" smtClean="0"/>
              <a:t>microfilamenti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sz="4400" b="1" smtClean="0"/>
              <a:t>Cellula eucariota: </a:t>
            </a:r>
            <a:br>
              <a:rPr lang="it-IT" sz="4400" b="1" smtClean="0"/>
            </a:br>
            <a:r>
              <a:rPr lang="it-IT" sz="4400" b="1" smtClean="0"/>
              <a:t>membrane, canali, vescicole</a:t>
            </a:r>
          </a:p>
        </p:txBody>
      </p:sp>
      <p:sp>
        <p:nvSpPr>
          <p:cNvPr id="51202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2349500"/>
            <a:ext cx="8229600" cy="3167063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b="1" smtClean="0"/>
              <a:t>reticolo endoplasmatico </a:t>
            </a:r>
            <a:r>
              <a:rPr lang="it-IT" smtClean="0"/>
              <a:t>(canali delimitati da membrane)</a:t>
            </a:r>
          </a:p>
          <a:p>
            <a:pPr eaLnBrk="1" hangingPunct="1"/>
            <a:r>
              <a:rPr lang="it-IT" b="1" smtClean="0"/>
              <a:t>apparato del Golgi </a:t>
            </a:r>
            <a:r>
              <a:rPr lang="it-IT" smtClean="0"/>
              <a:t>(eliminazione prodotti di escrezione)</a:t>
            </a:r>
          </a:p>
          <a:p>
            <a:pPr eaLnBrk="1" hangingPunct="1"/>
            <a:r>
              <a:rPr lang="it-IT" b="1" smtClean="0"/>
              <a:t>vacuoli </a:t>
            </a:r>
            <a:r>
              <a:rPr lang="it-IT" smtClean="0"/>
              <a:t>: vescicole con sostanze di riserva, di rifiuto e inclusioni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o">
  <a:themeElements>
    <a:clrScheme name="log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og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cs typeface="ヒラギノ角ゴ ProN W3" charset="-128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cs typeface="ヒラギノ角ゴ ProN W3" charset="-128"/>
            <a:sym typeface="Arial" charset="0"/>
          </a:defRPr>
        </a:defPPr>
      </a:lstStyle>
    </a:lnDef>
  </a:objectDefaults>
  <a:extraClrSchemeLst>
    <a:extraClrScheme>
      <a:clrScheme name="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zanichelli">
  <a:themeElements>
    <a:clrScheme name="log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og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cs typeface="ヒラギノ角ゴ ProN W3" charset="-128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cs typeface="ヒラギノ角ゴ ProN W3" charset="-128"/>
            <a:sym typeface="Arial" charset="0"/>
          </a:defRPr>
        </a:defPPr>
      </a:lstStyle>
    </a:lnDef>
  </a:objectDefaults>
  <a:extraClrSchemeLst>
    <a:extraClrScheme>
      <a:clrScheme name="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zanichelli">
  <a:themeElements>
    <a:clrScheme name="log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cs typeface="ヒラギノ角ゴ ProN W3" charset="-128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cs typeface="ヒラギノ角ゴ ProN W3" charset="-128"/>
            <a:sym typeface="Arial" charset="0"/>
          </a:defRPr>
        </a:defPPr>
      </a:lstStyle>
    </a:lnDef>
  </a:objectDefaults>
  <a:extraClrSchemeLst>
    <a:extraClrScheme>
      <a:clrScheme name="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keynote_zanichelli">
  <a:themeElements>
    <a:clrScheme name="log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og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cs typeface="ヒラギノ角ゴ ProN W3" charset="-128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cs typeface="ヒラギノ角ゴ ProN W3" charset="-128"/>
            <a:sym typeface="Arial" charset="0"/>
          </a:defRPr>
        </a:defPPr>
      </a:lstStyle>
    </a:lnDef>
  </a:objectDefaults>
  <a:extraClrSchemeLst>
    <a:extraClrScheme>
      <a:clrScheme name="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3884</TotalTime>
  <Words>726</Words>
  <Application>Microsoft Office PowerPoint</Application>
  <PresentationFormat>Presentazione su schermo (4:3)</PresentationFormat>
  <Paragraphs>123</Paragraphs>
  <Slides>28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4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8" baseType="lpstr">
      <vt:lpstr>Arial</vt:lpstr>
      <vt:lpstr>ヒラギノ角ゴ ProN W3</vt:lpstr>
      <vt:lpstr>Gill Sans</vt:lpstr>
      <vt:lpstr>Calibri</vt:lpstr>
      <vt:lpstr>Wingdings</vt:lpstr>
      <vt:lpstr>logo</vt:lpstr>
      <vt:lpstr>zanichelli</vt:lpstr>
      <vt:lpstr>1_zanichelli</vt:lpstr>
      <vt:lpstr>keynote_zanichelli</vt:lpstr>
      <vt:lpstr>Corel PHOTO-PAINT 9.0 Image</vt:lpstr>
      <vt:lpstr>Diapositiva 1</vt:lpstr>
      <vt:lpstr>Diapositiva 2</vt:lpstr>
      <vt:lpstr>Diapositiva 3</vt:lpstr>
      <vt:lpstr>Diapositiva 4</vt:lpstr>
      <vt:lpstr>Diapositiva 5</vt:lpstr>
      <vt:lpstr>Diapositiva 6</vt:lpstr>
      <vt:lpstr>Cellula eucariota: organizzazione</vt:lpstr>
      <vt:lpstr>Cellula eucariota:  citoplasma e citoscheletro</vt:lpstr>
      <vt:lpstr>Cellula eucariota:  membrane, canali, vescicole</vt:lpstr>
      <vt:lpstr>Reticolo plasmatico e  apparato di Golgi </vt:lpstr>
      <vt:lpstr>Cellula eucariota: organuli cellulari</vt:lpstr>
      <vt:lpstr>Mitocondri:  le centrali energetiche della cellula </vt:lpstr>
      <vt:lpstr>Cellula eucariota:  membrana cellulare</vt:lpstr>
      <vt:lpstr>Struttura membrana cellulare</vt:lpstr>
      <vt:lpstr>Passaggio di sostanze attraverso la membrana cellulare</vt:lpstr>
      <vt:lpstr>Nucleo e materiale nucleare</vt:lpstr>
      <vt:lpstr>Cellule vegetali Parete cellulare </vt:lpstr>
      <vt:lpstr>Cellule vegetali Parete cellulare</vt:lpstr>
      <vt:lpstr>Cellule vegetali: organuli</vt:lpstr>
      <vt:lpstr>Cloroplasti</vt:lpstr>
      <vt:lpstr>Fotosintesi</vt:lpstr>
      <vt:lpstr>Localizzazione apparato fotosintetico</vt:lpstr>
      <vt:lpstr>Pigmenti fotosintetici</vt:lpstr>
      <vt:lpstr>Fasi della fotosintesi:  fase luminosa </vt:lpstr>
      <vt:lpstr>Fasi della fotosintesi:  fase oscura  </vt:lpstr>
      <vt:lpstr>Fotosintesi: schema reazione</vt:lpstr>
      <vt:lpstr>Fotosintesi</vt:lpstr>
      <vt:lpstr>Spettri di assorbimento dei pigmenti fotosintetici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CELLULA EUCARIOTA</dc:title>
  <dc:creator>Fanti</dc:creator>
  <cp:lastModifiedBy>USER</cp:lastModifiedBy>
  <cp:revision>2023</cp:revision>
  <dcterms:created xsi:type="dcterms:W3CDTF">2013-07-10T09:28:31Z</dcterms:created>
  <dcterms:modified xsi:type="dcterms:W3CDTF">2014-01-28T16:47:41Z</dcterms:modified>
</cp:coreProperties>
</file>